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entation.xml" ContentType="application/vnd.openxmlformats-officedocument.presentationml.presentation.main+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14.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50.xml" ContentType="application/vnd.openxmlformats-officedocument.presentationml.notesSlid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1" r:id="rId2"/>
  </p:sldMasterIdLst>
  <p:notesMasterIdLst>
    <p:notesMasterId r:id="rId56"/>
  </p:notesMasterIdLst>
  <p:sldIdLst>
    <p:sldId id="310" r:id="rId3"/>
    <p:sldId id="308" r:id="rId4"/>
    <p:sldId id="256" r:id="rId5"/>
    <p:sldId id="257" r:id="rId6"/>
    <p:sldId id="258" r:id="rId7"/>
    <p:sldId id="259" r:id="rId8"/>
    <p:sldId id="284" r:id="rId9"/>
    <p:sldId id="260" r:id="rId10"/>
    <p:sldId id="285" r:id="rId11"/>
    <p:sldId id="261" r:id="rId12"/>
    <p:sldId id="286" r:id="rId13"/>
    <p:sldId id="263" r:id="rId14"/>
    <p:sldId id="287" r:id="rId15"/>
    <p:sldId id="264" r:id="rId16"/>
    <p:sldId id="288" r:id="rId17"/>
    <p:sldId id="265" r:id="rId18"/>
    <p:sldId id="289" r:id="rId19"/>
    <p:sldId id="266" r:id="rId20"/>
    <p:sldId id="290" r:id="rId21"/>
    <p:sldId id="267" r:id="rId22"/>
    <p:sldId id="291" r:id="rId23"/>
    <p:sldId id="268" r:id="rId24"/>
    <p:sldId id="292" r:id="rId25"/>
    <p:sldId id="269" r:id="rId26"/>
    <p:sldId id="293" r:id="rId27"/>
    <p:sldId id="270" r:id="rId28"/>
    <p:sldId id="294" r:id="rId29"/>
    <p:sldId id="271" r:id="rId30"/>
    <p:sldId id="295" r:id="rId31"/>
    <p:sldId id="272" r:id="rId32"/>
    <p:sldId id="296" r:id="rId33"/>
    <p:sldId id="273" r:id="rId34"/>
    <p:sldId id="297" r:id="rId35"/>
    <p:sldId id="274" r:id="rId36"/>
    <p:sldId id="298" r:id="rId37"/>
    <p:sldId id="275" r:id="rId38"/>
    <p:sldId id="299" r:id="rId39"/>
    <p:sldId id="276" r:id="rId40"/>
    <p:sldId id="300" r:id="rId41"/>
    <p:sldId id="277" r:id="rId42"/>
    <p:sldId id="301" r:id="rId43"/>
    <p:sldId id="278" r:id="rId44"/>
    <p:sldId id="302" r:id="rId45"/>
    <p:sldId id="279" r:id="rId46"/>
    <p:sldId id="303" r:id="rId47"/>
    <p:sldId id="280" r:id="rId48"/>
    <p:sldId id="304" r:id="rId49"/>
    <p:sldId id="281" r:id="rId50"/>
    <p:sldId id="305" r:id="rId51"/>
    <p:sldId id="282" r:id="rId52"/>
    <p:sldId id="306" r:id="rId53"/>
    <p:sldId id="283" r:id="rId54"/>
    <p:sldId id="307" r:id="rId5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1666"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customXml" Target="../customXml/item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customXml" Target="../customXml/item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42E13E15-185F-498A-95FD-39EF114AE734}" type="datetimeFigureOut">
              <a:rPr lang="en-US"/>
              <a:pPr>
                <a:defRPr/>
              </a:pPr>
              <a:t>8/10/2026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B5303B21-E02A-4369-9EF4-92EC324479F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Created by Educational Technology Network. www.edtechnetwork.com 2009</a:t>
            </a:r>
          </a:p>
          <a:p>
            <a:endParaRPr lang="en-US" dirty="0"/>
          </a:p>
        </p:txBody>
      </p:sp>
      <p:sp>
        <p:nvSpPr>
          <p:cNvPr id="4" name="Slide Number Placeholder 3"/>
          <p:cNvSpPr>
            <a:spLocks noGrp="1"/>
          </p:cNvSpPr>
          <p:nvPr>
            <p:ph type="sldNum" sz="quarter" idx="5"/>
          </p:nvPr>
        </p:nvSpPr>
        <p:spPr/>
        <p:txBody>
          <a:bodyPr/>
          <a:lstStyle/>
          <a:p>
            <a:pPr>
              <a:defRPr/>
            </a:pPr>
            <a:fld id="{6C413DE6-B41E-461F-88AE-4E5916FE86DD}" type="slidenum">
              <a:rPr lang="en-US" smtClean="0"/>
              <a:pPr>
                <a:defRPr/>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63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8C28C7-5112-4E4C-8B59-8A4F69733900}" type="slidenum">
              <a:rPr lang="en-US" smtClean="0"/>
              <a:pPr fontAlgn="base">
                <a:spcBef>
                  <a:spcPct val="0"/>
                </a:spcBef>
                <a:spcAft>
                  <a:spcPct val="0"/>
                </a:spcAft>
                <a:defRPr/>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7EF78D-8C90-4DE5-97A5-0CD66741F629}" type="slidenum">
              <a:rPr lang="en-US" smtClean="0"/>
              <a:pPr fontAlgn="base">
                <a:spcBef>
                  <a:spcPct val="0"/>
                </a:spcBef>
                <a:spcAft>
                  <a:spcPct val="0"/>
                </a:spcAft>
                <a:defRPr/>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CADD76-B478-4755-A814-D010AD9F54D5}" type="slidenum">
              <a:rPr lang="en-US" smtClean="0"/>
              <a:pPr fontAlgn="base">
                <a:spcBef>
                  <a:spcPct val="0"/>
                </a:spcBef>
                <a:spcAft>
                  <a:spcPct val="0"/>
                </a:spcAft>
                <a:defRPr/>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E528D1-5A35-4B70-8CC3-35B841AB5E48}" type="slidenum">
              <a:rPr lang="en-US" smtClean="0"/>
              <a:pPr fontAlgn="base">
                <a:spcBef>
                  <a:spcPct val="0"/>
                </a:spcBef>
                <a:spcAft>
                  <a:spcPct val="0"/>
                </a:spcAft>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DAE5EA-F1EB-4872-BC52-269C958E619C}" type="slidenum">
              <a:rPr lang="en-US" smtClean="0"/>
              <a:pPr fontAlgn="base">
                <a:spcBef>
                  <a:spcPct val="0"/>
                </a:spcBef>
                <a:spcAft>
                  <a:spcPct val="0"/>
                </a:spcAft>
                <a:defRPr/>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0F2D239-21FD-4B25-80CA-C547A26D9488}" type="slidenum">
              <a:rPr lang="en-US" smtClean="0"/>
              <a:pPr fontAlgn="base">
                <a:spcBef>
                  <a:spcPct val="0"/>
                </a:spcBef>
                <a:spcAft>
                  <a:spcPct val="0"/>
                </a:spcAft>
                <a:defRPr/>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24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5DC5DCE-EE2A-4A94-87BB-1AD89E8DA276}" type="slidenum">
              <a:rPr lang="en-US" smtClean="0"/>
              <a:pPr fontAlgn="base">
                <a:spcBef>
                  <a:spcPct val="0"/>
                </a:spcBef>
                <a:spcAft>
                  <a:spcPct val="0"/>
                </a:spcAft>
                <a:defRPr/>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1D5AC8-8E3E-4892-8A1C-BDC49603ADAF}" type="slidenum">
              <a:rPr lang="en-US" smtClean="0"/>
              <a:pPr fontAlgn="base">
                <a:spcBef>
                  <a:spcPct val="0"/>
                </a:spcBef>
                <a:spcAft>
                  <a:spcPct val="0"/>
                </a:spcAft>
                <a:defRPr/>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45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CF87335-6604-4A06-9537-8496FAC4F369}" type="slidenum">
              <a:rPr lang="en-US" smtClean="0"/>
              <a:pPr fontAlgn="base">
                <a:spcBef>
                  <a:spcPct val="0"/>
                </a:spcBef>
                <a:spcAft>
                  <a:spcPct val="0"/>
                </a:spcAft>
                <a:defRPr/>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C7C72E-4F91-4A12-882D-AA02C76DCD47}" type="slidenum">
              <a:rPr lang="en-US" smtClean="0"/>
              <a:pPr fontAlgn="base">
                <a:spcBef>
                  <a:spcPct val="0"/>
                </a:spcBef>
                <a:spcAft>
                  <a:spcPct val="0"/>
                </a:spcAft>
                <a:defRPr/>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65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38F4E68-BB1E-4E37-826D-2818165F4010}" type="slidenum">
              <a:rPr lang="en-US" smtClean="0"/>
              <a:pPr fontAlgn="base">
                <a:spcBef>
                  <a:spcPct val="0"/>
                </a:spcBef>
                <a:spcAft>
                  <a:spcPct val="0"/>
                </a:spcAft>
                <a:defRPr/>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75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BF8F69C-C965-4436-B547-0DAE4BBCA2C7}" type="slidenum">
              <a:rPr lang="en-US" smtClean="0"/>
              <a:pPr fontAlgn="base">
                <a:spcBef>
                  <a:spcPct val="0"/>
                </a:spcBef>
                <a:spcAft>
                  <a:spcPct val="0"/>
                </a:spcAft>
                <a:defRPr/>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86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A95DE7-B400-42D8-82BC-94D35F1A4672}" type="slidenum">
              <a:rPr lang="en-US" smtClean="0"/>
              <a:pPr fontAlgn="base">
                <a:spcBef>
                  <a:spcPct val="0"/>
                </a:spcBef>
                <a:spcAft>
                  <a:spcPct val="0"/>
                </a:spcAft>
                <a:defRPr/>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9458CD-9367-402A-82D0-B48ECAC16028}" type="slidenum">
              <a:rPr lang="en-US" smtClean="0"/>
              <a:pPr fontAlgn="base">
                <a:spcBef>
                  <a:spcPct val="0"/>
                </a:spcBef>
                <a:spcAft>
                  <a:spcPct val="0"/>
                </a:spcAft>
                <a:defRPr/>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3F3575-184B-4DED-BEB5-61E9D83FEABC}" type="slidenum">
              <a:rPr lang="en-US" smtClean="0"/>
              <a:pPr fontAlgn="base">
                <a:spcBef>
                  <a:spcPct val="0"/>
                </a:spcBef>
                <a:spcAft>
                  <a:spcPct val="0"/>
                </a:spcAft>
                <a:defRPr/>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16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B6C91C-36A0-48CE-884E-0816BF224E26}" type="slidenum">
              <a:rPr lang="en-US" smtClean="0"/>
              <a:pPr fontAlgn="base">
                <a:spcBef>
                  <a:spcPct val="0"/>
                </a:spcBef>
                <a:spcAft>
                  <a:spcPct val="0"/>
                </a:spcAft>
                <a:defRPr/>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27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AC86E33-8435-40EC-A689-240689523DEE}" type="slidenum">
              <a:rPr lang="en-US" smtClean="0"/>
              <a:pPr fontAlgn="base">
                <a:spcBef>
                  <a:spcPct val="0"/>
                </a:spcBef>
                <a:spcAft>
                  <a:spcPct val="0"/>
                </a:spcAft>
                <a:defRPr/>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37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0336C1-FE4E-4CF9-9D44-6E0FDF1CA480}" type="slidenum">
              <a:rPr lang="en-US" smtClean="0"/>
              <a:pPr fontAlgn="base">
                <a:spcBef>
                  <a:spcPct val="0"/>
                </a:spcBef>
                <a:spcAft>
                  <a:spcPct val="0"/>
                </a:spcAft>
                <a:defRPr/>
              </a:pPr>
              <a:t>20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47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C2A1C4-4656-4FBD-8E74-1472EEC5D4E9}" type="slidenum">
              <a:rPr lang="en-US" smtClean="0"/>
              <a:pPr fontAlgn="base">
                <a:spcBef>
                  <a:spcPct val="0"/>
                </a:spcBef>
                <a:spcAft>
                  <a:spcPct val="0"/>
                </a:spcAft>
                <a:defRPr/>
              </a:pPr>
              <a:t>21</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57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052E47-E8FD-4D6D-8AD3-EB6B74F4500C}" type="slidenum">
              <a:rPr lang="en-US" smtClean="0"/>
              <a:pPr fontAlgn="base">
                <a:spcBef>
                  <a:spcPct val="0"/>
                </a:spcBef>
                <a:spcAft>
                  <a:spcPct val="0"/>
                </a:spcAft>
                <a:defRPr/>
              </a:pPr>
              <a:t>22</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68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A6841D-DA40-430C-B4FA-49499D7BB07B}" type="slidenum">
              <a:rPr lang="en-US" smtClean="0"/>
              <a:pPr fontAlgn="base">
                <a:spcBef>
                  <a:spcPct val="0"/>
                </a:spcBef>
                <a:spcAft>
                  <a:spcPct val="0"/>
                </a:spcAft>
                <a:defRPr/>
              </a:pPr>
              <a:t>23</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6C1847-75BD-42BE-B8DE-A1C2232F0AE1}" type="slidenum">
              <a:rPr lang="en-US" smtClean="0"/>
              <a:pPr fontAlgn="base">
                <a:spcBef>
                  <a:spcPct val="0"/>
                </a:spcBef>
                <a:spcAft>
                  <a:spcPct val="0"/>
                </a:spcAft>
                <a:defRPr/>
              </a:pPr>
              <a:t>24</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88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88F791-5F2A-4C67-A483-12615D35465D}" type="slidenum">
              <a:rPr lang="en-US" smtClean="0"/>
              <a:pPr fontAlgn="base">
                <a:spcBef>
                  <a:spcPct val="0"/>
                </a:spcBef>
                <a:spcAft>
                  <a:spcPct val="0"/>
                </a:spcAft>
                <a:defRPr/>
              </a:pPr>
              <a:t>25</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798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8A1EF8-278F-4612-95E9-E97E3505D673}" type="slidenum">
              <a:rPr lang="en-US" smtClean="0"/>
              <a:pPr fontAlgn="base">
                <a:spcBef>
                  <a:spcPct val="0"/>
                </a:spcBef>
                <a:spcAft>
                  <a:spcPct val="0"/>
                </a:spcAft>
                <a:defRPr/>
              </a:pPr>
              <a:t>26</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09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77D5AB-5CEF-4952-9450-51F67237B616}" type="slidenum">
              <a:rPr lang="en-US" smtClean="0"/>
              <a:pPr fontAlgn="base">
                <a:spcBef>
                  <a:spcPct val="0"/>
                </a:spcBef>
                <a:spcAft>
                  <a:spcPct val="0"/>
                </a:spcAft>
                <a:defRPr/>
              </a:pPr>
              <a:t>27</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19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CF11676-1CEB-4062-89FF-B9EF1E458D59}" type="slidenum">
              <a:rPr lang="en-US" smtClean="0"/>
              <a:pPr fontAlgn="base">
                <a:spcBef>
                  <a:spcPct val="0"/>
                </a:spcBef>
                <a:spcAft>
                  <a:spcPct val="0"/>
                </a:spcAft>
                <a:defRPr/>
              </a:pPr>
              <a:t>28</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29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2C42348-4A29-4D2D-957E-EE04EE061BCC}" type="slidenum">
              <a:rPr lang="en-US" smtClean="0"/>
              <a:pPr fontAlgn="base">
                <a:spcBef>
                  <a:spcPct val="0"/>
                </a:spcBef>
                <a:spcAft>
                  <a:spcPct val="0"/>
                </a:spcAft>
                <a:defRPr/>
              </a:pPr>
              <a:t>29</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39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66FF70-CA0E-413A-ACE7-3BCBA0760685}" type="slidenum">
              <a:rPr lang="en-US" smtClean="0"/>
              <a:pPr fontAlgn="base">
                <a:spcBef>
                  <a:spcPct val="0"/>
                </a:spcBef>
                <a:spcAft>
                  <a:spcPct val="0"/>
                </a:spcAft>
                <a:defRPr/>
              </a:pPr>
              <a:t>30</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49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164DD26-6722-482A-A463-239A3DD03560}" type="slidenum">
              <a:rPr lang="en-US" smtClean="0"/>
              <a:pPr fontAlgn="base">
                <a:spcBef>
                  <a:spcPct val="0"/>
                </a:spcBef>
                <a:spcAft>
                  <a:spcPct val="0"/>
                </a:spcAft>
                <a:defRPr/>
              </a:pPr>
              <a:t>31</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60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94CDE27-FBE2-4463-9AA8-6866BDE02AC1}" type="slidenum">
              <a:rPr lang="en-US" smtClean="0"/>
              <a:pPr fontAlgn="base">
                <a:spcBef>
                  <a:spcPct val="0"/>
                </a:spcBef>
                <a:spcAft>
                  <a:spcPct val="0"/>
                </a:spcAft>
                <a:defRPr/>
              </a:pPr>
              <a:t>32</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70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C3AE27-F7BB-4469-8290-1138BD916B1D}" type="slidenum">
              <a:rPr lang="en-US" smtClean="0"/>
              <a:pPr fontAlgn="base">
                <a:spcBef>
                  <a:spcPct val="0"/>
                </a:spcBef>
                <a:spcAft>
                  <a:spcPct val="0"/>
                </a:spcAft>
                <a:defRPr/>
              </a:pPr>
              <a:t>33</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80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B54DA8-8F66-4770-B39F-F8339F1A240C}" type="slidenum">
              <a:rPr lang="en-US" smtClean="0"/>
              <a:pPr fontAlgn="base">
                <a:spcBef>
                  <a:spcPct val="0"/>
                </a:spcBef>
                <a:spcAft>
                  <a:spcPct val="0"/>
                </a:spcAft>
                <a:defRPr/>
              </a:pPr>
              <a:t>34</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890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EDA69D-1BFF-4B5A-9B54-A3BDE7E644D1}" type="slidenum">
              <a:rPr lang="en-US" smtClean="0"/>
              <a:pPr fontAlgn="base">
                <a:spcBef>
                  <a:spcPct val="0"/>
                </a:spcBef>
                <a:spcAft>
                  <a:spcPct val="0"/>
                </a:spcAft>
                <a:defRPr/>
              </a:pPr>
              <a:t>35</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01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B57967-CCBA-44D3-80EA-91B4D307C232}" type="slidenum">
              <a:rPr lang="en-US" smtClean="0"/>
              <a:pPr fontAlgn="base">
                <a:spcBef>
                  <a:spcPct val="0"/>
                </a:spcBef>
                <a:spcAft>
                  <a:spcPct val="0"/>
                </a:spcAft>
                <a:defRPr/>
              </a:pPr>
              <a:t>36</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11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E60C4C-893C-42DA-9B00-FEBCAC683F4E}" type="slidenum">
              <a:rPr lang="en-US" smtClean="0"/>
              <a:pPr fontAlgn="base">
                <a:spcBef>
                  <a:spcPct val="0"/>
                </a:spcBef>
                <a:spcAft>
                  <a:spcPct val="0"/>
                </a:spcAft>
                <a:defRPr/>
              </a:pPr>
              <a:t>37</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AC048C-6401-416C-A8D7-75854FBA565F}" type="slidenum">
              <a:rPr lang="en-US" smtClean="0"/>
              <a:pPr fontAlgn="base">
                <a:spcBef>
                  <a:spcPct val="0"/>
                </a:spcBef>
                <a:spcAft>
                  <a:spcPct val="0"/>
                </a:spcAft>
                <a:defRPr/>
              </a:pPr>
              <a:t>38</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31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C3270D-0B6A-42BF-951D-B81EFB3681C8}" type="slidenum">
              <a:rPr lang="en-US" smtClean="0"/>
              <a:pPr fontAlgn="base">
                <a:spcBef>
                  <a:spcPct val="0"/>
                </a:spcBef>
                <a:spcAft>
                  <a:spcPct val="0"/>
                </a:spcAft>
                <a:defRPr/>
              </a:pPr>
              <a:t>39</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42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3D39DD-0179-40C9-AF50-F645495C949B}" type="slidenum">
              <a:rPr lang="en-US" smtClean="0"/>
              <a:pPr fontAlgn="base">
                <a:spcBef>
                  <a:spcPct val="0"/>
                </a:spcBef>
                <a:spcAft>
                  <a:spcPct val="0"/>
                </a:spcAft>
                <a:defRPr/>
              </a:pPr>
              <a:t>40</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5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4963FDF-FFB1-43E2-A367-223FC14EFAB7}" type="slidenum">
              <a:rPr lang="en-US" smtClean="0"/>
              <a:pPr fontAlgn="base">
                <a:spcBef>
                  <a:spcPct val="0"/>
                </a:spcBef>
                <a:spcAft>
                  <a:spcPct val="0"/>
                </a:spcAft>
                <a:defRPr/>
              </a:pPr>
              <a:t>41</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62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3C5EAB-795B-4DFE-AC52-5D86BD6C4654}" type="slidenum">
              <a:rPr lang="en-US" smtClean="0"/>
              <a:pPr fontAlgn="base">
                <a:spcBef>
                  <a:spcPct val="0"/>
                </a:spcBef>
                <a:spcAft>
                  <a:spcPct val="0"/>
                </a:spcAft>
                <a:defRPr/>
              </a:pPr>
              <a:t>42</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72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823897-63B5-4C1F-806A-B951A48BEFD2}" type="slidenum">
              <a:rPr lang="en-US" smtClean="0"/>
              <a:pPr fontAlgn="base">
                <a:spcBef>
                  <a:spcPct val="0"/>
                </a:spcBef>
                <a:spcAft>
                  <a:spcPct val="0"/>
                </a:spcAft>
                <a:defRPr/>
              </a:pPr>
              <a:t>43</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83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23CE03-E532-494F-9043-51C46404CB2E}" type="slidenum">
              <a:rPr lang="en-US" smtClean="0"/>
              <a:pPr fontAlgn="base">
                <a:spcBef>
                  <a:spcPct val="0"/>
                </a:spcBef>
                <a:spcAft>
                  <a:spcPct val="0"/>
                </a:spcAft>
                <a:defRPr/>
              </a:pPr>
              <a:t>44</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993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347896-0D25-40E4-B3E9-D7950EC6F1EE}" type="slidenum">
              <a:rPr lang="en-US" smtClean="0"/>
              <a:pPr fontAlgn="base">
                <a:spcBef>
                  <a:spcPct val="0"/>
                </a:spcBef>
                <a:spcAft>
                  <a:spcPct val="0"/>
                </a:spcAft>
                <a:defRPr/>
              </a:pPr>
              <a:t>45</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03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1518F8-9A08-463C-85A7-B581245149C4}" type="slidenum">
              <a:rPr lang="en-US" smtClean="0"/>
              <a:pPr fontAlgn="base">
                <a:spcBef>
                  <a:spcPct val="0"/>
                </a:spcBef>
                <a:spcAft>
                  <a:spcPct val="0"/>
                </a:spcAft>
                <a:defRPr/>
              </a:pPr>
              <a:t>46</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13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0F282C-7E96-4CD7-9CF0-553C3DAE3595}" type="slidenum">
              <a:rPr lang="en-US" smtClean="0"/>
              <a:pPr fontAlgn="base">
                <a:spcBef>
                  <a:spcPct val="0"/>
                </a:spcBef>
                <a:spcAft>
                  <a:spcPct val="0"/>
                </a:spcAft>
                <a:defRPr/>
              </a:pPr>
              <a:t>47</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24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663836-F0BD-405A-8FF1-D9E2DD83C6CD}" type="slidenum">
              <a:rPr lang="en-US" smtClean="0"/>
              <a:pPr fontAlgn="base">
                <a:spcBef>
                  <a:spcPct val="0"/>
                </a:spcBef>
                <a:spcAft>
                  <a:spcPct val="0"/>
                </a:spcAft>
                <a:defRPr/>
              </a:pPr>
              <a:t>48</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34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685C4C8-858D-4701-A07B-110A80426C46}" type="slidenum">
              <a:rPr lang="en-US" smtClean="0"/>
              <a:pPr fontAlgn="base">
                <a:spcBef>
                  <a:spcPct val="0"/>
                </a:spcBef>
                <a:spcAft>
                  <a:spcPct val="0"/>
                </a:spcAft>
                <a:defRPr/>
              </a:pPr>
              <a:t>49</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44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4F2116-B744-4E4F-B05B-2ECBD242579D}" type="slidenum">
              <a:rPr lang="en-US" smtClean="0"/>
              <a:pPr fontAlgn="base">
                <a:spcBef>
                  <a:spcPct val="0"/>
                </a:spcBef>
                <a:spcAft>
                  <a:spcPct val="0"/>
                </a:spcAft>
                <a:defRPr/>
              </a:pPr>
              <a:t>50</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54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71D22F-B037-4253-A614-55E403BE6AF5}" type="slidenum">
              <a:rPr lang="en-US" smtClean="0"/>
              <a:pPr fontAlgn="base">
                <a:spcBef>
                  <a:spcPct val="0"/>
                </a:spcBef>
                <a:spcAft>
                  <a:spcPct val="0"/>
                </a:spcAft>
                <a:defRPr/>
              </a:pPr>
              <a:t>51</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65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07E3CB-D3A8-4F09-88FD-AD32CEFF5AE2}" type="slidenum">
              <a:rPr lang="en-US" smtClean="0"/>
              <a:pPr fontAlgn="base">
                <a:spcBef>
                  <a:spcPct val="0"/>
                </a:spcBef>
                <a:spcAft>
                  <a:spcPct val="0"/>
                </a:spcAft>
                <a:defRPr/>
              </a:pPr>
              <a:t>52</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1075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0787D9-6095-4A1C-8CAF-CF42BAF86E1D}" type="slidenum">
              <a:rPr lang="en-US" smtClean="0"/>
              <a:pPr fontAlgn="base">
                <a:spcBef>
                  <a:spcPct val="0"/>
                </a:spcBef>
                <a:spcAft>
                  <a:spcPct val="0"/>
                </a:spcAft>
                <a:defRPr/>
              </a:pPr>
              <a:t>53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245C8C8-7038-4E35-B6A8-3303B649E28D}"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EF341EC-6F9D-45D8-8428-0B0364C06E0A}"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5F135B8-6062-408E-9DE7-A0994B1A2433}"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218E7BA-C65B-4B5A-8176-FA00CA3FF866}"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B2A3EC4-22E0-4726-978A-4CF73A1E7E86}"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5F061E4-10BE-40C5-B462-71ED7027179B}"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B7F8CC7-B597-4FB7-913A-019C0312E446}" type="datetimeFigureOut">
              <a:rPr lang="en-US"/>
              <a:pPr>
                <a:defRPr/>
              </a:pPr>
              <a:t>8/10/2026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A49298C-2403-4F9C-B4BC-170604D9CEEB}"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4797F8C-7B3A-4049-A606-BFE33820364E}" type="datetimeFigureOut">
              <a:rPr lang="en-US"/>
              <a:pPr>
                <a:defRPr/>
              </a:pPr>
              <a:t>8/10/2026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758D92B7-8596-43D4-8858-AF61B5D0BE0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14B9CD6-72B5-4C61-B5A7-AF772FCD0A4E}" type="datetimeFigureOut">
              <a:rPr lang="en-US"/>
              <a:pPr>
                <a:defRPr/>
              </a:pPr>
              <a:t>8/10/2026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48DFE67-EB6A-4F70-95A3-313491A8512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D86D20B-F7A0-485D-8A57-1941C694D117}" type="datetimeFigureOut">
              <a:rPr lang="en-US"/>
              <a:pPr>
                <a:defRPr/>
              </a:pPr>
              <a:t>8/10/2026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9E3E1A06-86EC-4E16-8210-9B5EC5D9FCD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p:cNvSpPr>
            <a:spLocks noGrp="1"/>
          </p:cNvSpPr>
          <p:nvPr>
            <p:ph type="dt" sz="half" idx="10"/>
          </p:nvPr>
        </p:nvSpPr>
        <p:spPr/>
        <p:txBody>
          <a:bodyPr/>
          <a:lstStyle>
            <a:lvl1pPr>
              <a:defRPr/>
            </a:lvl1pPr>
          </a:lstStyle>
          <a:p>
            <a:pPr>
              <a:defRPr/>
            </a:pPr>
            <a:fld id="{9D50C25F-5E75-4FED-BEBE-3E2F9501613A}" type="datetimeFigureOut">
              <a:rPr lang="en-US"/>
              <a:pPr>
                <a:defRPr/>
              </a:pPr>
              <a:t>8/10/2026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BAE8230-A2FC-4741-86AC-D8D00EDDBD5C}"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5550897-4D9C-406A-A669-A4856828CEB2}" type="datetimeFigureOut">
              <a:rPr lang="en-US"/>
              <a:pPr>
                <a:defRPr/>
              </a:pPr>
              <a:t>8/10/2026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DC444C5-9451-4FEB-8406-55C22DB36DA3}"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F78AFF4B-107C-4F03-A25C-46A3B1AAF457}" type="datetimeFigureOut">
              <a:rPr lang="en-US"/>
              <a:pPr>
                <a:defRPr/>
              </a:pPr>
              <a:t>8/10/2026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D6F6703-2449-4F7D-AD6D-B83608A5716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chemeClr val="bg1"/>
                </a:solidFill>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sz="800">
                <a:solidFill>
                  <a:schemeClr val="bg1"/>
                </a:solidFill>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7" name="Table Placeholder 6"/>
          <p:cNvSpPr>
            <a:spLocks noGrp="1"/>
          </p:cNvSpPr>
          <p:nvPr>
            <p:ph type="tbl" sz="quarter" idx="13"/>
          </p:nvPr>
        </p:nvSpPr>
        <p:spPr>
          <a:xfrm>
            <a:off x="457200" y="1447800"/>
            <a:ext cx="8229600" cy="4572000"/>
          </a:xfrm>
        </p:spPr>
        <p:txBody>
          <a:bodyPr rtlCol="0">
            <a:normAutofit/>
          </a:bodyPr>
          <a:lstStyle>
            <a:lvl1pPr>
              <a:defRPr>
                <a:solidFill>
                  <a:schemeClr val="bg1"/>
                </a:solidFill>
              </a:defRPr>
            </a:lvl1pPr>
          </a:lstStyle>
          <a:p>
            <a:pPr lvl="0"/>
            <a:endParaRPr lang="en-US" noProof="0" dirty="0"/>
          </a:p>
        </p:txBody>
      </p:sp>
      <p:sp>
        <p:nvSpPr>
          <p:cNvPr id="4" name="Date Placeholder 3"/>
          <p:cNvSpPr>
            <a:spLocks noGrp="1"/>
          </p:cNvSpPr>
          <p:nvPr>
            <p:ph type="dt" sz="half" idx="14"/>
          </p:nvPr>
        </p:nvSpPr>
        <p:spPr/>
        <p:txBody>
          <a:bodyPr/>
          <a:lstStyle>
            <a:lvl1pPr>
              <a:defRPr/>
            </a:lvl1pPr>
          </a:lstStyle>
          <a:p>
            <a:pPr>
              <a:defRPr/>
            </a:pPr>
            <a:fld id="{C06D6A3E-784E-4365-9DF9-85EF0A08A8D0}" type="datetimeFigureOut">
              <a:rPr lang="en-US"/>
              <a:pPr>
                <a:defRPr/>
              </a:pPr>
              <a:t>8/10/2026</a:t>
            </a:fld>
            <a:endParaRPr lang="en-US" dirty="0"/>
          </a:p>
        </p:txBody>
      </p:sp>
      <p:sp>
        <p:nvSpPr>
          <p:cNvPr id="5" name="Footer Placeholder 4"/>
          <p:cNvSpPr>
            <a:spLocks noGrp="1"/>
          </p:cNvSpPr>
          <p:nvPr>
            <p:ph type="ftr" sz="quarter" idx="15"/>
          </p:nvPr>
        </p:nvSpPr>
        <p:spPr/>
        <p:txBody>
          <a:bodyPr/>
          <a:lstStyle>
            <a:lvl1pPr>
              <a:defRPr/>
            </a:lvl1pPr>
          </a:lstStyle>
          <a:p>
            <a:pPr>
              <a:defRPr/>
            </a:pPr>
            <a:endParaRPr lang="en-US" dirty="0"/>
          </a:p>
        </p:txBody>
      </p:sp>
      <p:sp>
        <p:nvSpPr>
          <p:cNvPr id="6" name="Slide Number Placeholder 5"/>
          <p:cNvSpPr>
            <a:spLocks noGrp="1"/>
          </p:cNvSpPr>
          <p:nvPr>
            <p:ph type="sldNum" sz="quarter" idx="16"/>
          </p:nvPr>
        </p:nvSpPr>
        <p:spPr/>
        <p:txBody>
          <a:bodyPr/>
          <a:lstStyle>
            <a:lvl1pPr>
              <a:defRPr/>
            </a:lvl1pPr>
          </a:lstStyle>
          <a:p>
            <a:pPr>
              <a:defRPr/>
            </a:pPr>
            <a:fld id="{27A910C6-3E04-4B13-9CC4-AF10DB12AC86}"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pPr>
              <a:defRPr/>
            </a:pPr>
            <a:fld id="{6245C8C8-7038-4E35-B6A8-3303B649E28D}" type="datetimeFigureOut">
              <a:rPr lang="en-US" smtClean="0"/>
              <a:pPr>
                <a:defRPr/>
              </a:pPr>
              <a:t>8/10/2026</a:t>
            </a:fld>
            <a:endParaRPr lang="en-US" dirty="0"/>
          </a:p>
        </p:txBody>
      </p:sp>
      <p:sp>
        <p:nvSpPr>
          <p:cNvPr id="5" name="Footer Placeholder 4"/>
          <p:cNvSpPr>
            <a:spLocks noGrp="1"/>
          </p:cNvSpPr>
          <p:nvPr>
            <p:ph type="ftr" sz="quarter" idx="11"/>
          </p:nvPr>
        </p:nvSpPr>
        <p:spPr>
          <a:xfrm>
            <a:off x="3623733" y="6117336"/>
            <a:ext cx="3609438" cy="365125"/>
          </a:xfrm>
        </p:spPr>
        <p:txBody>
          <a:bodyPr/>
          <a:lstStyle/>
          <a:p>
            <a:pPr>
              <a:defRPr/>
            </a:pPr>
            <a:endParaRPr lang="en-US" dirty="0"/>
          </a:p>
        </p:txBody>
      </p:sp>
      <p:sp>
        <p:nvSpPr>
          <p:cNvPr id="6" name="Slide Number Placeholder 5"/>
          <p:cNvSpPr>
            <a:spLocks noGrp="1"/>
          </p:cNvSpPr>
          <p:nvPr>
            <p:ph type="sldNum" sz="quarter" idx="12"/>
          </p:nvPr>
        </p:nvSpPr>
        <p:spPr>
          <a:xfrm>
            <a:off x="8275320" y="6117336"/>
            <a:ext cx="411480" cy="365125"/>
          </a:xfrm>
        </p:spPr>
        <p:txBody>
          <a:bodyPr/>
          <a:lstStyle/>
          <a:p>
            <a:pPr>
              <a:defRPr/>
            </a:pPr>
            <a:fld id="{5EF341EC-6F9D-45D8-8428-0B0364C06E0A}" type="slidenum">
              <a:rPr lang="en-US" smtClean="0"/>
              <a:pPr>
                <a:defRPr/>
              </a:pPr>
              <a:t>‹#›</a:t>
            </a:fld>
            <a:endParaRPr lang="en-US" dirty="0"/>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1374420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pPr>
              <a:defRPr/>
            </a:pPr>
            <a:fld id="{75F135B8-6062-408E-9DE7-A0994B1A2433}" type="datetimeFigureOut">
              <a:rPr lang="en-US" smtClean="0"/>
              <a:pPr>
                <a:defRPr/>
              </a:pPr>
              <a:t>8/10/2026</a:t>
            </a:fld>
            <a:endParaRPr lang="en-US" dirty="0"/>
          </a:p>
        </p:txBody>
      </p:sp>
      <p:sp>
        <p:nvSpPr>
          <p:cNvPr id="5" name="Footer Placeholder 4"/>
          <p:cNvSpPr>
            <a:spLocks noGrp="1"/>
          </p:cNvSpPr>
          <p:nvPr>
            <p:ph type="ftr" sz="quarter" idx="11"/>
          </p:nvPr>
        </p:nvSpPr>
        <p:spPr>
          <a:xfrm>
            <a:off x="1972647" y="6108173"/>
            <a:ext cx="5314517" cy="365125"/>
          </a:xfrm>
        </p:spPr>
        <p:txBody>
          <a:bodyPr/>
          <a:lstStyle/>
          <a:p>
            <a:pPr>
              <a:defRPr/>
            </a:pPr>
            <a:endParaRPr lang="en-US" dirty="0"/>
          </a:p>
        </p:txBody>
      </p:sp>
      <p:sp>
        <p:nvSpPr>
          <p:cNvPr id="6" name="Slide Number Placeholder 5"/>
          <p:cNvSpPr>
            <a:spLocks noGrp="1"/>
          </p:cNvSpPr>
          <p:nvPr>
            <p:ph type="sldNum" sz="quarter" idx="12"/>
          </p:nvPr>
        </p:nvSpPr>
        <p:spPr>
          <a:xfrm>
            <a:off x="8258967" y="6108173"/>
            <a:ext cx="427833" cy="365125"/>
          </a:xfrm>
        </p:spPr>
        <p:txBody>
          <a:bodyPr/>
          <a:lstStyle/>
          <a:p>
            <a:pPr>
              <a:defRPr/>
            </a:pPr>
            <a:fld id="{7218E7BA-C65B-4B5A-8176-FA00CA3FF866}" type="slidenum">
              <a:rPr lang="en-US" smtClean="0"/>
              <a:pPr>
                <a:defRPr/>
              </a:pPr>
              <a:t>‹#›</a:t>
            </a:fld>
            <a:endParaRPr lang="en-US" dirty="0"/>
          </a:p>
        </p:txBody>
      </p:sp>
    </p:spTree>
    <p:extLst>
      <p:ext uri="{BB962C8B-B14F-4D97-AF65-F5344CB8AC3E}">
        <p14:creationId xmlns:p14="http://schemas.microsoft.com/office/powerpoint/2010/main" val="3852491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6B2A3EC4-22E0-4726-978A-4CF73A1E7E86}"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a:xfrm>
            <a:off x="8273317" y="6116070"/>
            <a:ext cx="413483" cy="365125"/>
          </a:xfrm>
        </p:spPr>
        <p:txBody>
          <a:bodyPr/>
          <a:lstStyle/>
          <a:p>
            <a:pPr>
              <a:defRPr/>
            </a:pPr>
            <a:fld id="{25F061E4-10BE-40C5-B462-71ED7027179B}" type="slidenum">
              <a:rPr lang="en-US" smtClean="0"/>
              <a:pPr>
                <a:defRPr/>
              </a:pPr>
              <a:t>‹#›</a:t>
            </a:fld>
            <a:endParaRPr lang="en-US" dirty="0"/>
          </a:p>
        </p:txBody>
      </p:sp>
    </p:spTree>
    <p:extLst>
      <p:ext uri="{BB962C8B-B14F-4D97-AF65-F5344CB8AC3E}">
        <p14:creationId xmlns:p14="http://schemas.microsoft.com/office/powerpoint/2010/main" val="2083850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EB7F8CC7-B597-4FB7-913A-019C0312E446}" type="datetimeFigureOut">
              <a:rPr lang="en-US" smtClean="0"/>
              <a:pPr>
                <a:defRPr/>
              </a:pPr>
              <a:t>8/10/2026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DA49298C-2403-4F9C-B4BC-170604D9CEEB}" type="slidenum">
              <a:rPr lang="en-US" smtClean="0"/>
              <a:pPr>
                <a:defRPr/>
              </a:pPr>
              <a:t>‹#›</a:t>
            </a:fld>
            <a:endParaRPr lang="en-US" dirty="0"/>
          </a:p>
        </p:txBody>
      </p:sp>
    </p:spTree>
    <p:extLst>
      <p:ext uri="{BB962C8B-B14F-4D97-AF65-F5344CB8AC3E}">
        <p14:creationId xmlns:p14="http://schemas.microsoft.com/office/powerpoint/2010/main" val="3977481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A4797F8C-7B3A-4049-A606-BFE33820364E}" type="datetimeFigureOut">
              <a:rPr lang="en-US" smtClean="0"/>
              <a:pPr>
                <a:defRPr/>
              </a:pPr>
              <a:t>8/10/2026</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758D92B7-8596-43D4-8858-AF61B5D0BE00}" type="slidenum">
              <a:rPr lang="en-US" smtClean="0"/>
              <a:pPr>
                <a:defRPr/>
              </a:pPr>
              <a:t>‹#›</a:t>
            </a:fld>
            <a:endParaRPr lang="en-US" dirty="0"/>
          </a:p>
        </p:txBody>
      </p:sp>
    </p:spTree>
    <p:extLst>
      <p:ext uri="{BB962C8B-B14F-4D97-AF65-F5344CB8AC3E}">
        <p14:creationId xmlns:p14="http://schemas.microsoft.com/office/powerpoint/2010/main" val="4121661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014B9CD6-72B5-4C61-B5A7-AF772FCD0A4E}" type="datetimeFigureOut">
              <a:rPr lang="en-US" smtClean="0"/>
              <a:pPr>
                <a:defRPr/>
              </a:pPr>
              <a:t>8/10/2026</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548DFE67-EB6A-4F70-95A3-313491A85124}" type="slidenum">
              <a:rPr lang="en-US" smtClean="0"/>
              <a:pPr>
                <a:defRPr/>
              </a:pPr>
              <a:t>‹#›</a:t>
            </a:fld>
            <a:endParaRPr lang="en-US" dirty="0"/>
          </a:p>
        </p:txBody>
      </p:sp>
    </p:spTree>
    <p:extLst>
      <p:ext uri="{BB962C8B-B14F-4D97-AF65-F5344CB8AC3E}">
        <p14:creationId xmlns:p14="http://schemas.microsoft.com/office/powerpoint/2010/main" val="3159250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D86D20B-F7A0-485D-8A57-1941C694D117}" type="datetimeFigureOut">
              <a:rPr lang="en-US" smtClean="0"/>
              <a:pPr>
                <a:defRPr/>
              </a:pPr>
              <a:t>8/10/2026</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9E3E1A06-86EC-4E16-8210-9B5EC5D9FCD7}" type="slidenum">
              <a:rPr lang="en-US" smtClean="0"/>
              <a:pPr>
                <a:defRPr/>
              </a:pPr>
              <a:t>‹#›</a:t>
            </a:fld>
            <a:endParaRPr lang="en-US" dirty="0"/>
          </a:p>
        </p:txBody>
      </p:sp>
    </p:spTree>
    <p:extLst>
      <p:ext uri="{BB962C8B-B14F-4D97-AF65-F5344CB8AC3E}">
        <p14:creationId xmlns:p14="http://schemas.microsoft.com/office/powerpoint/2010/main" val="471598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9D50C25F-5E75-4FED-BEBE-3E2F9501613A}" type="datetimeFigureOut">
              <a:rPr lang="en-US" smtClean="0"/>
              <a:pPr>
                <a:defRPr/>
              </a:pPr>
              <a:t>8/10/2026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4BAE8230-A2FC-4741-86AC-D8D00EDDBD5C}" type="slidenum">
              <a:rPr lang="en-US" smtClean="0"/>
              <a:pPr>
                <a:defRPr/>
              </a:pPr>
              <a:t>‹#›</a:t>
            </a:fld>
            <a:endParaRPr lang="en-US" dirty="0"/>
          </a:p>
        </p:txBody>
      </p:sp>
    </p:spTree>
    <p:extLst>
      <p:ext uri="{BB962C8B-B14F-4D97-AF65-F5344CB8AC3E}">
        <p14:creationId xmlns:p14="http://schemas.microsoft.com/office/powerpoint/2010/main" val="25862684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55550897-4D9C-406A-A669-A4856828CEB2}" type="datetimeFigureOut">
              <a:rPr lang="en-US" smtClean="0"/>
              <a:pPr>
                <a:defRPr/>
              </a:pPr>
              <a:t>8/10/2026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ADC444C5-9451-4FEB-8406-55C22DB36DA3}" type="slidenum">
              <a:rPr lang="en-US" smtClean="0"/>
              <a:pPr>
                <a:defRPr/>
              </a:pPr>
              <a:t>‹#›</a:t>
            </a:fld>
            <a:endParaRPr lang="en-US" dirty="0"/>
          </a:p>
        </p:txBody>
      </p:sp>
    </p:spTree>
    <p:extLst>
      <p:ext uri="{BB962C8B-B14F-4D97-AF65-F5344CB8AC3E}">
        <p14:creationId xmlns:p14="http://schemas.microsoft.com/office/powerpoint/2010/main" val="494648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3ADBAA67-F044-4F9A-91AC-F7FD2909DEAE}" type="datetimeFigureOut">
              <a:rPr lang="en-US" smtClean="0"/>
              <a:pPr>
                <a:defRPr/>
              </a:pPr>
              <a:t>8/10/2026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7D14411-ABC2-47B7-909A-B80E906DB9EC}" type="slidenum">
              <a:rPr lang="en-US" smtClean="0"/>
              <a:pPr>
                <a:defRPr/>
              </a:pPr>
              <a:t>‹#›</a:t>
            </a:fld>
            <a:endParaRPr lang="en-US" dirty="0"/>
          </a:p>
        </p:txBody>
      </p:sp>
    </p:spTree>
    <p:extLst>
      <p:ext uri="{BB962C8B-B14F-4D97-AF65-F5344CB8AC3E}">
        <p14:creationId xmlns:p14="http://schemas.microsoft.com/office/powerpoint/2010/main" val="682996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3ADBAA67-F044-4F9A-91AC-F7FD2909DEAE}"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7D14411-ABC2-47B7-909A-B80E906DB9EC}" type="slidenum">
              <a:rPr lang="en-US" smtClean="0"/>
              <a:pPr>
                <a:defRPr/>
              </a:pPr>
              <a:t>‹#›</a:t>
            </a:fld>
            <a:endParaRPr lang="en-US" dirty="0"/>
          </a:p>
        </p:txBody>
      </p:sp>
    </p:spTree>
    <p:extLst>
      <p:ext uri="{BB962C8B-B14F-4D97-AF65-F5344CB8AC3E}">
        <p14:creationId xmlns:p14="http://schemas.microsoft.com/office/powerpoint/2010/main" val="2960989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3ADBAA67-F044-4F9A-91AC-F7FD2909DEAE}"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7D14411-ABC2-47B7-909A-B80E906DB9EC}" type="slidenum">
              <a:rPr lang="en-US" smtClean="0"/>
              <a:pPr>
                <a:defRPr/>
              </a:pPr>
              <a:t>‹#›</a:t>
            </a:fld>
            <a:endParaRPr lang="en-US" dirty="0"/>
          </a:p>
        </p:txBody>
      </p:sp>
    </p:spTree>
    <p:extLst>
      <p:ext uri="{BB962C8B-B14F-4D97-AF65-F5344CB8AC3E}">
        <p14:creationId xmlns:p14="http://schemas.microsoft.com/office/powerpoint/2010/main" val="39455390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3ADBAA67-F044-4F9A-91AC-F7FD2909DEAE}"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7D14411-ABC2-47B7-909A-B80E906DB9EC}" type="slidenum">
              <a:rPr lang="en-US" smtClean="0"/>
              <a:pPr>
                <a:defRPr/>
              </a:pPr>
              <a:t>‹#›</a:t>
            </a:fld>
            <a:endParaRPr lang="en-US" dirty="0"/>
          </a:p>
        </p:txBody>
      </p:sp>
    </p:spTree>
    <p:extLst>
      <p:ext uri="{BB962C8B-B14F-4D97-AF65-F5344CB8AC3E}">
        <p14:creationId xmlns:p14="http://schemas.microsoft.com/office/powerpoint/2010/main" val="37527081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3ADBAA67-F044-4F9A-91AC-F7FD2909DEAE}"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7D14411-ABC2-47B7-909A-B80E906DB9EC}" type="slidenum">
              <a:rPr lang="en-US" smtClean="0"/>
              <a:pPr>
                <a:defRPr/>
              </a:pPr>
              <a:t>‹#›</a:t>
            </a:fld>
            <a:endParaRPr lang="en-US" dirty="0"/>
          </a:p>
        </p:txBody>
      </p:sp>
    </p:spTree>
    <p:extLst>
      <p:ext uri="{BB962C8B-B14F-4D97-AF65-F5344CB8AC3E}">
        <p14:creationId xmlns:p14="http://schemas.microsoft.com/office/powerpoint/2010/main" val="13273331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3ADBAA67-F044-4F9A-91AC-F7FD2909DEAE}"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7D14411-ABC2-47B7-909A-B80E906DB9EC}" type="slidenum">
              <a:rPr lang="en-US" smtClean="0"/>
              <a:pPr>
                <a:defRPr/>
              </a:pPr>
              <a:t>‹#›</a:t>
            </a:fld>
            <a:endParaRPr lang="en-US" dirty="0"/>
          </a:p>
        </p:txBody>
      </p:sp>
    </p:spTree>
    <p:extLst>
      <p:ext uri="{BB962C8B-B14F-4D97-AF65-F5344CB8AC3E}">
        <p14:creationId xmlns:p14="http://schemas.microsoft.com/office/powerpoint/2010/main" val="42397482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F78AFF4B-107C-4F03-A25C-46A3B1AAF457}" type="datetimeFigureOut">
              <a:rPr lang="en-US" smtClean="0"/>
              <a:pPr>
                <a:defRPr/>
              </a:pPr>
              <a:t>8/10/2026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D6F6703-2449-4F7D-AD6D-B83608A57167}" type="slidenum">
              <a:rPr lang="en-US" smtClean="0"/>
              <a:pPr>
                <a:defRPr/>
              </a:pPr>
              <a:t>‹#›</a:t>
            </a:fld>
            <a:endParaRPr lang="en-US" dirty="0"/>
          </a:p>
        </p:txBody>
      </p:sp>
    </p:spTree>
    <p:extLst>
      <p:ext uri="{BB962C8B-B14F-4D97-AF65-F5344CB8AC3E}">
        <p14:creationId xmlns:p14="http://schemas.microsoft.com/office/powerpoint/2010/main" val="33943135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endParaRPr lang="en-US" dirty="0"/>
          </a:p>
        </p:txBody>
      </p:sp>
    </p:spTree>
    <p:extLst>
      <p:ext uri="{BB962C8B-B14F-4D97-AF65-F5344CB8AC3E}">
        <p14:creationId xmlns:p14="http://schemas.microsoft.com/office/powerpoint/2010/main" val="2824722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2F56FB"/>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ADBAA67-F044-4F9A-91AC-F7FD2909DEAE}" type="datetimeFigureOut">
              <a:rPr lang="en-US"/>
              <a:pPr>
                <a:defRPr/>
              </a:pPr>
              <a:t>8/10/2026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7D14411-ABC2-47B7-909A-B80E906DB9E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2" r:id="rId11"/>
    <p:sldLayoutId id="2147483711" r:id="rId12"/>
  </p:sldLayoutIdLst>
  <p:txStyles>
    <p:titleStyle>
      <a:lvl1pPr algn="ctr" rtl="0" eaLnBrk="0" fontAlgn="base" hangingPunct="0">
        <a:spcBef>
          <a:spcPct val="0"/>
        </a:spcBef>
        <a:spcAft>
          <a:spcPct val="0"/>
        </a:spcAft>
        <a:defRPr sz="4400" kern="12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Calibri" pitchFamily="34" charset="0"/>
        </a:defRPr>
      </a:lvl2pPr>
      <a:lvl3pPr algn="ctr" rtl="0" eaLnBrk="0" fontAlgn="base" hangingPunct="0">
        <a:spcBef>
          <a:spcPct val="0"/>
        </a:spcBef>
        <a:spcAft>
          <a:spcPct val="0"/>
        </a:spcAft>
        <a:defRPr sz="4400">
          <a:solidFill>
            <a:schemeClr val="bg1"/>
          </a:solidFill>
          <a:latin typeface="Calibri" pitchFamily="34" charset="0"/>
        </a:defRPr>
      </a:lvl3pPr>
      <a:lvl4pPr algn="ctr" rtl="0" eaLnBrk="0" fontAlgn="base" hangingPunct="0">
        <a:spcBef>
          <a:spcPct val="0"/>
        </a:spcBef>
        <a:spcAft>
          <a:spcPct val="0"/>
        </a:spcAft>
        <a:defRPr sz="4400">
          <a:solidFill>
            <a:schemeClr val="bg1"/>
          </a:solidFill>
          <a:latin typeface="Calibri" pitchFamily="34" charset="0"/>
        </a:defRPr>
      </a:lvl4pPr>
      <a:lvl5pPr algn="ctr" rtl="0" eaLnBrk="0" fontAlgn="base" hangingPunct="0">
        <a:spcBef>
          <a:spcPct val="0"/>
        </a:spcBef>
        <a:spcAft>
          <a:spcPct val="0"/>
        </a:spcAft>
        <a:defRPr sz="4400">
          <a:solidFill>
            <a:schemeClr val="bg1"/>
          </a:solidFill>
          <a:latin typeface="Calibri" pitchFamily="34" charset="0"/>
        </a:defRPr>
      </a:lvl5pPr>
      <a:lvl6pPr marL="457200" algn="ctr" rtl="0" fontAlgn="base">
        <a:spcBef>
          <a:spcPct val="0"/>
        </a:spcBef>
        <a:spcAft>
          <a:spcPct val="0"/>
        </a:spcAft>
        <a:defRPr sz="4400">
          <a:solidFill>
            <a:schemeClr val="bg1"/>
          </a:solidFill>
          <a:latin typeface="Calibri" pitchFamily="34" charset="0"/>
        </a:defRPr>
      </a:lvl6pPr>
      <a:lvl7pPr marL="914400" algn="ctr" rtl="0" fontAlgn="base">
        <a:spcBef>
          <a:spcPct val="0"/>
        </a:spcBef>
        <a:spcAft>
          <a:spcPct val="0"/>
        </a:spcAft>
        <a:defRPr sz="4400">
          <a:solidFill>
            <a:schemeClr val="bg1"/>
          </a:solidFill>
          <a:latin typeface="Calibri" pitchFamily="34" charset="0"/>
        </a:defRPr>
      </a:lvl7pPr>
      <a:lvl8pPr marL="1371600" algn="ctr" rtl="0" fontAlgn="base">
        <a:spcBef>
          <a:spcPct val="0"/>
        </a:spcBef>
        <a:spcAft>
          <a:spcPct val="0"/>
        </a:spcAft>
        <a:defRPr sz="4400">
          <a:solidFill>
            <a:schemeClr val="bg1"/>
          </a:solidFill>
          <a:latin typeface="Calibri" pitchFamily="34" charset="0"/>
        </a:defRPr>
      </a:lvl8pPr>
      <a:lvl9pPr marL="1828800" algn="ctr" rtl="0" fontAlgn="base">
        <a:spcBef>
          <a:spcPct val="0"/>
        </a:spcBef>
        <a:spcAft>
          <a:spcPct val="0"/>
        </a:spcAft>
        <a:defRPr sz="4400">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bg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bg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bg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txBody>
            <a:bodyPr/>
            <a:lstStyle/>
            <a:p>
              <a:endParaRPr lang="en-US"/>
            </a:p>
          </p:txBody>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txBody>
            <a:bodyPr/>
            <a:lstStyle/>
            <a:p>
              <a:endParaRPr lang="en-US"/>
            </a:p>
          </p:txBody>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txBody>
            <a:bodyPr/>
            <a:lstStyle/>
            <a:p>
              <a:endParaRPr lang="en-US"/>
            </a:p>
          </p:txBody>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txBody>
            <a:bodyPr/>
            <a:lstStyle/>
            <a:p>
              <a:endParaRPr lang="en-US"/>
            </a:p>
          </p:txBody>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txBody>
            <a:bodyPr/>
            <a:lstStyle/>
            <a:p>
              <a:endParaRPr lang="en-US"/>
            </a:p>
          </p:txBody>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txBody>
            <a:bodyPr/>
            <a:lstStyle/>
            <a:p>
              <a:endParaRPr lang="en-US"/>
            </a:p>
          </p:txBody>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3ADBAA67-F044-4F9A-91AC-F7FD2909DEAE}" type="datetimeFigureOut">
              <a:rPr lang="en-US" smtClean="0"/>
              <a:pPr>
                <a:defRPr/>
              </a:pPr>
              <a:t>8/10/2026</a:t>
            </a:fld>
            <a:endParaRPr lang="en-US" dirty="0"/>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US" dirty="0"/>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B7D14411-ABC2-47B7-909A-B80E906DB9EC}" type="slidenum">
              <a:rPr lang="en-US" smtClean="0"/>
              <a:pPr>
                <a:defRPr/>
              </a:pPr>
              <a:t>‹#›</a:t>
            </a:fld>
            <a:endParaRPr lang="en-US" dirty="0"/>
          </a:p>
        </p:txBody>
      </p:sp>
    </p:spTree>
    <p:extLst>
      <p:ext uri="{BB962C8B-B14F-4D97-AF65-F5344CB8AC3E}">
        <p14:creationId xmlns:p14="http://schemas.microsoft.com/office/powerpoint/2010/main" val="2526567588"/>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8.xml"/><Relationship Id="rId18" Type="http://schemas.openxmlformats.org/officeDocument/2006/relationships/slide" Target="slide10.xml"/><Relationship Id="rId26" Type="http://schemas.openxmlformats.org/officeDocument/2006/relationships/slide" Target="slide42.xml"/><Relationship Id="rId3" Type="http://schemas.openxmlformats.org/officeDocument/2006/relationships/slide" Target="slide4.xml"/><Relationship Id="rId21" Type="http://schemas.openxmlformats.org/officeDocument/2006/relationships/slide" Target="slide40.xml"/><Relationship Id="rId7" Type="http://schemas.openxmlformats.org/officeDocument/2006/relationships/slide" Target="slide44.xml"/><Relationship Id="rId12" Type="http://schemas.openxmlformats.org/officeDocument/2006/relationships/slide" Target="slide46.xml"/><Relationship Id="rId17" Type="http://schemas.openxmlformats.org/officeDocument/2006/relationships/slide" Target="slide48.xml"/><Relationship Id="rId25" Type="http://schemas.openxmlformats.org/officeDocument/2006/relationships/slide" Target="slide32.xml"/><Relationship Id="rId2" Type="http://schemas.openxmlformats.org/officeDocument/2006/relationships/notesSlide" Target="../notesSlides/notesSlide2.xml"/><Relationship Id="rId16" Type="http://schemas.openxmlformats.org/officeDocument/2006/relationships/slide" Target="slide38.xml"/><Relationship Id="rId20" Type="http://schemas.openxmlformats.org/officeDocument/2006/relationships/slide" Target="slide30.xml"/><Relationship Id="rId1" Type="http://schemas.openxmlformats.org/officeDocument/2006/relationships/slideLayout" Target="../slideLayouts/slideLayout19.xml"/><Relationship Id="rId6" Type="http://schemas.openxmlformats.org/officeDocument/2006/relationships/slide" Target="slide34.xml"/><Relationship Id="rId11" Type="http://schemas.openxmlformats.org/officeDocument/2006/relationships/slide" Target="slide36.xml"/><Relationship Id="rId24" Type="http://schemas.openxmlformats.org/officeDocument/2006/relationships/slide" Target="slide22.xml"/><Relationship Id="rId5" Type="http://schemas.openxmlformats.org/officeDocument/2006/relationships/slide" Target="slide24.xml"/><Relationship Id="rId15" Type="http://schemas.openxmlformats.org/officeDocument/2006/relationships/slide" Target="slide28.xml"/><Relationship Id="rId23" Type="http://schemas.openxmlformats.org/officeDocument/2006/relationships/slide" Target="slide12.xml"/><Relationship Id="rId10" Type="http://schemas.openxmlformats.org/officeDocument/2006/relationships/slide" Target="slide26.xml"/><Relationship Id="rId19" Type="http://schemas.openxmlformats.org/officeDocument/2006/relationships/slide" Target="slide20.xml"/><Relationship Id="rId4" Type="http://schemas.openxmlformats.org/officeDocument/2006/relationships/slide" Target="slide14.xml"/><Relationship Id="rId9" Type="http://schemas.openxmlformats.org/officeDocument/2006/relationships/slide" Target="slide16.xml"/><Relationship Id="rId14" Type="http://schemas.openxmlformats.org/officeDocument/2006/relationships/slide" Target="slide18.xml"/><Relationship Id="rId22" Type="http://schemas.openxmlformats.org/officeDocument/2006/relationships/slide" Target="slide50.xml"/><Relationship Id="rId27" Type="http://schemas.openxmlformats.org/officeDocument/2006/relationships/slide" Target="slide5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6.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4.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6.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2.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4.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6.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8.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0.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2.xml"/><Relationship Id="rId1" Type="http://schemas.openxmlformats.org/officeDocument/2006/relationships/slideLayout" Target="../slideLayouts/slideLayout1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5183188" y="857250"/>
            <a:ext cx="3960813" cy="51435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a:extLst>
              <a:ext uri="{FF2B5EF4-FFF2-40B4-BE49-F238E27FC236}">
                <a16:creationId xmlns:a16="http://schemas.microsoft.com/office/drawing/2014/main" id="{33F12FD0-86E0-0F8B-C9C8-D3BD6199D9AB}"/>
              </a:ext>
            </a:extLst>
          </p:cNvPr>
          <p:cNvSpPr txBox="1"/>
          <p:nvPr/>
        </p:nvSpPr>
        <p:spPr>
          <a:xfrm>
            <a:off x="2209800" y="1219200"/>
            <a:ext cx="5334000" cy="646331"/>
          </a:xfrm>
          <a:prstGeom prst="rect">
            <a:avLst/>
          </a:prstGeom>
          <a:noFill/>
        </p:spPr>
        <p:txBody>
          <a:bodyPr wrap="square" rtlCol="0">
            <a:spAutoFit/>
          </a:bodyPr>
          <a:lstStyle/>
          <a:p>
            <a:r>
              <a:rPr lang="en-US" sz="3600" dirty="0"/>
              <a:t>Right of Way Jeopardy </a:t>
            </a:r>
          </a:p>
        </p:txBody>
      </p:sp>
      <p:sp>
        <p:nvSpPr>
          <p:cNvPr id="3" name="TextBox 2">
            <a:extLst>
              <a:ext uri="{FF2B5EF4-FFF2-40B4-BE49-F238E27FC236}">
                <a16:creationId xmlns:a16="http://schemas.microsoft.com/office/drawing/2014/main" id="{85A64BEA-B25D-A41C-D8CC-F66134B8B1CC}"/>
              </a:ext>
            </a:extLst>
          </p:cNvPr>
          <p:cNvSpPr txBox="1"/>
          <p:nvPr/>
        </p:nvSpPr>
        <p:spPr>
          <a:xfrm>
            <a:off x="2362200" y="2438400"/>
            <a:ext cx="4572000" cy="1569660"/>
          </a:xfrm>
          <a:prstGeom prst="rect">
            <a:avLst/>
          </a:prstGeom>
          <a:noFill/>
        </p:spPr>
        <p:txBody>
          <a:bodyPr wrap="square" rtlCol="0">
            <a:spAutoFit/>
          </a:bodyPr>
          <a:lstStyle/>
          <a:p>
            <a:r>
              <a:rPr lang="en-US" sz="2400" dirty="0"/>
              <a:t>Featuring Ken Fleetwood-EGIS, Kenny Stephenson-EGIS, Kelly Divine-KYTC, Michael Beaven-KYTC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990600" y="3698558"/>
            <a:ext cx="7086600" cy="1938992"/>
          </a:xfrm>
          <a:prstGeom prst="rect">
            <a:avLst/>
          </a:prstGeom>
          <a:noFill/>
          <a:ln w="9525">
            <a:noFill/>
            <a:miter lim="800000"/>
            <a:headEnd/>
            <a:tailEnd/>
          </a:ln>
        </p:spPr>
        <p:txBody>
          <a:bodyPr anchor="ctr">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4000" b="1" dirty="0">
                <a:ln w="11430"/>
                <a:effectLst>
                  <a:outerShdw blurRad="80000" dist="40000" dir="5040000" algn="tl">
                    <a:srgbClr val="000000">
                      <a:alpha val="30000"/>
                    </a:srgbClr>
                  </a:outerShdw>
                </a:effectLst>
                <a:latin typeface="Britannic Bold" panose="020B0903060703020204" pitchFamily="34" charset="0"/>
              </a:rPr>
              <a:t>ACQUISITION and RELOCATION</a:t>
            </a:r>
          </a:p>
          <a:p>
            <a:pPr algn="ctr">
              <a:defRPr/>
            </a:pPr>
            <a:endParaRPr lang="en-US" sz="4000" b="1" dirty="0">
              <a:ln w="11430"/>
              <a:effectLst>
                <a:outerShdw blurRad="80000" dist="40000" dir="5040000" algn="tl">
                  <a:srgbClr val="000000">
                    <a:alpha val="30000"/>
                  </a:srgbClr>
                </a:outerShdw>
              </a:effectLst>
              <a:latin typeface="Britannic Bold" panose="020B0903060703020204" pitchFamily="34" charset="0"/>
            </a:endParaRPr>
          </a:p>
          <a:p>
            <a:pPr algn="ctr">
              <a:defRPr/>
            </a:pPr>
            <a:r>
              <a:rPr lang="en-US" sz="4000" b="1" dirty="0">
                <a:ln w="11430"/>
                <a:effectLst>
                  <a:outerShdw blurRad="80000" dist="40000" dir="5040000" algn="tl">
                    <a:srgbClr val="000000">
                      <a:alpha val="30000"/>
                    </a:srgbClr>
                  </a:outerShdw>
                </a:effectLst>
                <a:latin typeface="Britannic Bold" panose="020B0903060703020204" pitchFamily="34" charset="0"/>
              </a:rPr>
              <a:t>ROUND 1</a:t>
            </a:r>
          </a:p>
        </p:txBody>
      </p:sp>
      <p:sp>
        <p:nvSpPr>
          <p:cNvPr id="3" name="Rectangle 2"/>
          <p:cNvSpPr/>
          <p:nvPr/>
        </p:nvSpPr>
        <p:spPr>
          <a:xfrm>
            <a:off x="1477614" y="1066800"/>
            <a:ext cx="6112571" cy="1569660"/>
          </a:xfrm>
          <a:prstGeom prst="rect">
            <a:avLst/>
          </a:prstGeom>
          <a:noFill/>
          <a:effectLst/>
        </p:spPr>
        <p:txBody>
          <a:bodyPr wrap="none" lIns="91440" tIns="45720" rIns="91440" bIns="45720">
            <a:spAutoFit/>
          </a:bodyPr>
          <a:lstStyle/>
          <a:p>
            <a:pPr algn="ctr"/>
            <a:r>
              <a:rPr lang="en-US" sz="9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sz="9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ritannic Bold" panose="020B0903060703020204" pitchFamily="34" charset="0"/>
              </a:rPr>
              <a:t>JEOPARDY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487712925"/>
              </p:ext>
            </p:extLst>
          </p:nvPr>
        </p:nvGraphicFramePr>
        <p:xfrm>
          <a:off x="0" y="0"/>
          <a:ext cx="9144000" cy="7086600"/>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1143000">
                <a:tc>
                  <a:txBody>
                    <a:bodyPr/>
                    <a:lstStyle/>
                    <a:p>
                      <a:pPr algn="ctr"/>
                      <a:r>
                        <a:rPr lang="en-US" sz="2800" b="1" dirty="0">
                          <a:solidFill>
                            <a:schemeClr val="tx1"/>
                          </a:solidFill>
                          <a:latin typeface="Britannic Bold" panose="020B0903060703020204" pitchFamily="34" charset="0"/>
                        </a:rPr>
                        <a:t>Thou </a:t>
                      </a:r>
                    </a:p>
                    <a:p>
                      <a:pPr algn="ctr"/>
                      <a:r>
                        <a:rPr lang="en-US" sz="2800" b="1" dirty="0">
                          <a:solidFill>
                            <a:schemeClr val="tx1"/>
                          </a:solidFill>
                          <a:latin typeface="Britannic Bold" panose="020B0903060703020204" pitchFamily="34" charset="0"/>
                        </a:rPr>
                        <a:t>Shall</a:t>
                      </a:r>
                    </a:p>
                  </a:txBody>
                  <a:tcPr anchor="ctr"/>
                </a:tc>
                <a:tc>
                  <a:txBody>
                    <a:bodyPr/>
                    <a:lstStyle/>
                    <a:p>
                      <a:pPr algn="ctr"/>
                      <a:r>
                        <a:rPr lang="en-US" sz="2800" b="1" dirty="0">
                          <a:solidFill>
                            <a:schemeClr val="tx1"/>
                          </a:solidFill>
                          <a:latin typeface="Britannic Bold" panose="020B0903060703020204" pitchFamily="34" charset="0"/>
                        </a:rPr>
                        <a:t>It’s Appealing</a:t>
                      </a:r>
                    </a:p>
                  </a:txBody>
                  <a:tcPr anchor="ctr"/>
                </a:tc>
                <a:tc>
                  <a:txBody>
                    <a:bodyPr/>
                    <a:lstStyle/>
                    <a:p>
                      <a:pPr algn="ctr"/>
                      <a:r>
                        <a:rPr lang="en-US" sz="2800" b="1" dirty="0">
                          <a:solidFill>
                            <a:schemeClr val="tx1"/>
                          </a:solidFill>
                          <a:latin typeface="Britannic Bold" panose="020B0903060703020204" pitchFamily="34" charset="0"/>
                        </a:rPr>
                        <a:t>For Short</a:t>
                      </a:r>
                    </a:p>
                  </a:txBody>
                  <a:tcPr anchor="ctr"/>
                </a:tc>
                <a:tc>
                  <a:txBody>
                    <a:bodyPr/>
                    <a:lstStyle/>
                    <a:p>
                      <a:pPr algn="ctr"/>
                      <a:r>
                        <a:rPr lang="en-US" sz="2800" b="1" dirty="0">
                          <a:solidFill>
                            <a:schemeClr val="tx1"/>
                          </a:solidFill>
                          <a:latin typeface="Britannic Bold" panose="020B0903060703020204" pitchFamily="34" charset="0"/>
                        </a:rPr>
                        <a:t>Takin’ Care of Business</a:t>
                      </a:r>
                    </a:p>
                  </a:txBody>
                  <a:tcPr anchor="ctr"/>
                </a:tc>
                <a:tc>
                  <a:txBody>
                    <a:bodyPr/>
                    <a:lstStyle/>
                    <a:p>
                      <a:pPr algn="ctr"/>
                      <a:r>
                        <a:rPr lang="en-US" sz="2800" b="1" dirty="0">
                          <a:solidFill>
                            <a:schemeClr val="tx1"/>
                          </a:solidFill>
                          <a:latin typeface="Britannic Bold" panose="020B0903060703020204" pitchFamily="34" charset="0"/>
                        </a:rPr>
                        <a:t>Odds</a:t>
                      </a:r>
                    </a:p>
                    <a:p>
                      <a:pPr algn="ctr"/>
                      <a:r>
                        <a:rPr lang="en-US" sz="2800" b="1" baseline="0" dirty="0">
                          <a:solidFill>
                            <a:schemeClr val="tx1"/>
                          </a:solidFill>
                          <a:latin typeface="Britannic Bold" panose="020B0903060703020204" pitchFamily="34" charset="0"/>
                        </a:rPr>
                        <a:t>&amp; </a:t>
                      </a:r>
                    </a:p>
                    <a:p>
                      <a:pPr algn="ctr"/>
                      <a:r>
                        <a:rPr lang="en-US" sz="2800" b="1" baseline="0" dirty="0">
                          <a:solidFill>
                            <a:schemeClr val="tx1"/>
                          </a:solidFill>
                          <a:latin typeface="Britannic Bold" panose="020B0903060703020204" pitchFamily="34" charset="0"/>
                        </a:rPr>
                        <a:t>Ends</a:t>
                      </a:r>
                      <a:endParaRPr lang="en-US" sz="2800" b="1" dirty="0">
                        <a:solidFill>
                          <a:schemeClr val="tx1"/>
                        </a:solidFill>
                        <a:latin typeface="Britannic Bold" panose="020B0903060703020204" pitchFamily="34" charset="0"/>
                      </a:endParaRPr>
                    </a:p>
                  </a:txBody>
                  <a:tcPr anchor="ctr"/>
                </a:tc>
                <a:extLst>
                  <a:ext uri="{0D108BD9-81ED-4DB2-BD59-A6C34878D82A}">
                    <a16:rowId xmlns:a16="http://schemas.microsoft.com/office/drawing/2014/main" val="10000"/>
                  </a:ext>
                </a:extLst>
              </a:tr>
              <a:tr h="1143000">
                <a:tc>
                  <a:txBody>
                    <a:bodyPr/>
                    <a:lstStyle/>
                    <a:p>
                      <a:pPr algn="ctr"/>
                      <a:r>
                        <a:rPr lang="en-US" sz="2800" b="1" dirty="0">
                          <a:solidFill>
                            <a:schemeClr val="tx1"/>
                          </a:solidFill>
                          <a:latin typeface="Britannic Bold" panose="020B0903060703020204" pitchFamily="34" charset="0"/>
                          <a:hlinkClick r:id="rId3" action="ppaction://hlinksldjump"/>
                        </a:rPr>
                        <a:t>10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4" action="ppaction://hlinksldjump"/>
                        </a:rPr>
                        <a:t>10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5" action="ppaction://hlinksldjump"/>
                        </a:rPr>
                        <a:t>10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6" action="ppaction://hlinksldjump"/>
                        </a:rPr>
                        <a:t>10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7" action="ppaction://hlinksldjump"/>
                        </a:rPr>
                        <a:t>10</a:t>
                      </a:r>
                      <a:endParaRPr lang="en-US" sz="2800" b="1" dirty="0">
                        <a:solidFill>
                          <a:schemeClr val="tx1"/>
                        </a:solidFill>
                        <a:latin typeface="Britannic Bold" panose="020B0903060703020204" pitchFamily="34" charset="0"/>
                      </a:endParaRPr>
                    </a:p>
                  </a:txBody>
                  <a:tcPr anchor="ctr"/>
                </a:tc>
                <a:extLst>
                  <a:ext uri="{0D108BD9-81ED-4DB2-BD59-A6C34878D82A}">
                    <a16:rowId xmlns:a16="http://schemas.microsoft.com/office/drawing/2014/main" val="10001"/>
                  </a:ext>
                </a:extLst>
              </a:tr>
              <a:tr h="1143000">
                <a:tc>
                  <a:txBody>
                    <a:bodyPr/>
                    <a:lstStyle/>
                    <a:p>
                      <a:pPr algn="ctr"/>
                      <a:r>
                        <a:rPr lang="en-US" sz="2800" b="1" dirty="0">
                          <a:solidFill>
                            <a:schemeClr val="tx1"/>
                          </a:solidFill>
                          <a:latin typeface="Britannic Bold" panose="020B0903060703020204" pitchFamily="34" charset="0"/>
                          <a:hlinkClick r:id="rId8" action="ppaction://hlinksldjump"/>
                        </a:rPr>
                        <a:t>20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9" action="ppaction://hlinksldjump"/>
                        </a:rPr>
                        <a:t>20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10" action="ppaction://hlinksldjump"/>
                        </a:rPr>
                        <a:t>20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11" action="ppaction://hlinksldjump"/>
                        </a:rPr>
                        <a:t>20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12" action="ppaction://hlinksldjump"/>
                        </a:rPr>
                        <a:t>20</a:t>
                      </a:r>
                      <a:endParaRPr lang="en-US" sz="2800" b="1" dirty="0">
                        <a:solidFill>
                          <a:schemeClr val="tx1"/>
                        </a:solidFill>
                        <a:latin typeface="Britannic Bold" panose="020B0903060703020204" pitchFamily="34" charset="0"/>
                      </a:endParaRPr>
                    </a:p>
                  </a:txBody>
                  <a:tcPr anchor="ctr"/>
                </a:tc>
                <a:extLst>
                  <a:ext uri="{0D108BD9-81ED-4DB2-BD59-A6C34878D82A}">
                    <a16:rowId xmlns:a16="http://schemas.microsoft.com/office/drawing/2014/main" val="10002"/>
                  </a:ext>
                </a:extLst>
              </a:tr>
              <a:tr h="1143000">
                <a:tc>
                  <a:txBody>
                    <a:bodyPr/>
                    <a:lstStyle/>
                    <a:p>
                      <a:pPr algn="ctr"/>
                      <a:r>
                        <a:rPr lang="en-US" sz="2800" b="1" dirty="0">
                          <a:solidFill>
                            <a:schemeClr val="tx1"/>
                          </a:solidFill>
                          <a:latin typeface="Britannic Bold" panose="020B0903060703020204" pitchFamily="34" charset="0"/>
                          <a:hlinkClick r:id="rId13" action="ppaction://hlinksldjump"/>
                        </a:rPr>
                        <a:t>30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14" action="ppaction://hlinksldjump"/>
                        </a:rPr>
                        <a:t>30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15" action="ppaction://hlinksldjump"/>
                        </a:rPr>
                        <a:t>30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16" action="ppaction://hlinksldjump"/>
                        </a:rPr>
                        <a:t>30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17" action="ppaction://hlinksldjump"/>
                        </a:rPr>
                        <a:t>30</a:t>
                      </a:r>
                      <a:endParaRPr lang="en-US" sz="2800" b="1" dirty="0">
                        <a:solidFill>
                          <a:schemeClr val="tx1"/>
                        </a:solidFill>
                        <a:latin typeface="Britannic Bold" panose="020B0903060703020204" pitchFamily="34" charset="0"/>
                      </a:endParaRPr>
                    </a:p>
                  </a:txBody>
                  <a:tcPr anchor="ctr"/>
                </a:tc>
                <a:extLst>
                  <a:ext uri="{0D108BD9-81ED-4DB2-BD59-A6C34878D82A}">
                    <a16:rowId xmlns:a16="http://schemas.microsoft.com/office/drawing/2014/main" val="10003"/>
                  </a:ext>
                </a:extLst>
              </a:tr>
              <a:tr h="1143000">
                <a:tc>
                  <a:txBody>
                    <a:bodyPr/>
                    <a:lstStyle/>
                    <a:p>
                      <a:pPr algn="ctr"/>
                      <a:r>
                        <a:rPr lang="en-US" sz="2800" b="1" dirty="0">
                          <a:solidFill>
                            <a:schemeClr val="tx1"/>
                          </a:solidFill>
                          <a:latin typeface="Britannic Bold" panose="020B0903060703020204" pitchFamily="34" charset="0"/>
                          <a:hlinkClick r:id="rId18" action="ppaction://hlinksldjump"/>
                        </a:rPr>
                        <a:t>40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19" action="ppaction://hlinksldjump"/>
                        </a:rPr>
                        <a:t>40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20" action="ppaction://hlinksldjump"/>
                        </a:rPr>
                        <a:t>40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21" action="ppaction://hlinksldjump"/>
                        </a:rPr>
                        <a:t>40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22" action="ppaction://hlinksldjump"/>
                        </a:rPr>
                        <a:t>40</a:t>
                      </a:r>
                      <a:endParaRPr lang="en-US" sz="2800" b="1" dirty="0">
                        <a:solidFill>
                          <a:schemeClr val="tx1"/>
                        </a:solidFill>
                        <a:latin typeface="Britannic Bold" panose="020B0903060703020204" pitchFamily="34" charset="0"/>
                      </a:endParaRPr>
                    </a:p>
                  </a:txBody>
                  <a:tcPr anchor="ctr"/>
                </a:tc>
                <a:extLst>
                  <a:ext uri="{0D108BD9-81ED-4DB2-BD59-A6C34878D82A}">
                    <a16:rowId xmlns:a16="http://schemas.microsoft.com/office/drawing/2014/main" val="10004"/>
                  </a:ext>
                </a:extLst>
              </a:tr>
              <a:tr h="1143000">
                <a:tc>
                  <a:txBody>
                    <a:bodyPr/>
                    <a:lstStyle/>
                    <a:p>
                      <a:pPr algn="ctr"/>
                      <a:r>
                        <a:rPr lang="en-US" sz="2800" b="1" dirty="0">
                          <a:solidFill>
                            <a:schemeClr val="tx1"/>
                          </a:solidFill>
                          <a:latin typeface="Britannic Bold" panose="020B0903060703020204" pitchFamily="34" charset="0"/>
                          <a:hlinkClick r:id="rId23" action="ppaction://hlinksldjump"/>
                        </a:rPr>
                        <a:t>50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24" action="ppaction://hlinksldjump"/>
                        </a:rPr>
                        <a:t>50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25" action="ppaction://hlinksldjump"/>
                        </a:rPr>
                        <a:t>50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26" action="ppaction://hlinksldjump"/>
                        </a:rPr>
                        <a:t>50</a:t>
                      </a:r>
                      <a:endParaRPr lang="en-US" sz="2800" b="1" dirty="0">
                        <a:solidFill>
                          <a:schemeClr val="tx1"/>
                        </a:solidFill>
                        <a:latin typeface="Britannic Bold" panose="020B0903060703020204" pitchFamily="34" charset="0"/>
                      </a:endParaRPr>
                    </a:p>
                  </a:txBody>
                  <a:tcPr anchor="ctr"/>
                </a:tc>
                <a:tc>
                  <a:txBody>
                    <a:bodyPr/>
                    <a:lstStyle/>
                    <a:p>
                      <a:pPr algn="ctr"/>
                      <a:r>
                        <a:rPr lang="en-US" sz="2800" b="1" dirty="0">
                          <a:solidFill>
                            <a:schemeClr val="tx1"/>
                          </a:solidFill>
                          <a:latin typeface="Britannic Bold" panose="020B0903060703020204" pitchFamily="34" charset="0"/>
                          <a:hlinkClick r:id="rId27" action="ppaction://hlinksldjump"/>
                        </a:rPr>
                        <a:t>50</a:t>
                      </a:r>
                      <a:endParaRPr lang="en-US" sz="2800" b="1" dirty="0">
                        <a:solidFill>
                          <a:schemeClr val="tx1"/>
                        </a:solidFill>
                        <a:latin typeface="Britannic Bold" panose="020B0903060703020204" pitchFamily="34" charset="0"/>
                      </a:endParaRPr>
                    </a:p>
                  </a:txBody>
                  <a:tcPr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Thou Shall - 10</a:t>
            </a:r>
          </a:p>
        </p:txBody>
      </p:sp>
      <p:sp>
        <p:nvSpPr>
          <p:cNvPr id="5123" name="Content Placeholder 2"/>
          <p:cNvSpPr>
            <a:spLocks noGrp="1"/>
          </p:cNvSpPr>
          <p:nvPr>
            <p:ph idx="1"/>
          </p:nvPr>
        </p:nvSpPr>
        <p:spPr/>
        <p:txBody>
          <a:bodyPr>
            <a:normAutofit lnSpcReduction="10000"/>
          </a:bodyPr>
          <a:lstStyle/>
          <a:p>
            <a:pPr algn="ctr" eaLnBrk="1" hangingPunct="1">
              <a:buNone/>
            </a:pPr>
            <a:r>
              <a:rPr lang="en-US" dirty="0"/>
              <a:t>	</a:t>
            </a:r>
          </a:p>
          <a:p>
            <a:pPr algn="ctr" eaLnBrk="1" hangingPunct="1">
              <a:buNone/>
            </a:pPr>
            <a:endParaRPr lang="en-US" b="1" dirty="0"/>
          </a:p>
          <a:p>
            <a:pPr algn="ctr" eaLnBrk="1" hangingPunct="1">
              <a:buNone/>
            </a:pPr>
            <a:r>
              <a:rPr lang="en-US" sz="3600" b="1" dirty="0">
                <a:latin typeface="Britannic Bold" panose="020B0903060703020204" pitchFamily="34" charset="0"/>
              </a:rPr>
              <a:t>In order to qualify for a replacement housing payment the replacement housing </a:t>
            </a:r>
            <a:r>
              <a:rPr lang="en-US" sz="3600" b="1" u="sng" dirty="0">
                <a:latin typeface="Britannic Bold" panose="020B0903060703020204" pitchFamily="34" charset="0"/>
              </a:rPr>
              <a:t>SHALL</a:t>
            </a:r>
            <a:r>
              <a:rPr lang="en-US" sz="3600" b="1" dirty="0">
                <a:latin typeface="Britannic Bold" panose="020B0903060703020204" pitchFamily="34" charset="0"/>
              </a:rPr>
              <a:t> meet these standards.</a:t>
            </a:r>
          </a:p>
          <a:p>
            <a:pPr algn="ctr" eaLnBrk="1" hangingPunct="1">
              <a:buNone/>
            </a:pPr>
            <a:endParaRPr lang="en-US" b="1" dirty="0"/>
          </a:p>
          <a:p>
            <a:pPr algn="ctr" eaLnBrk="1" hangingPunct="1">
              <a:buNone/>
            </a:pP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Thou Shall – 10 </a:t>
            </a:r>
          </a:p>
        </p:txBody>
      </p:sp>
      <p:sp>
        <p:nvSpPr>
          <p:cNvPr id="6147" name="Content Placeholder 3"/>
          <p:cNvSpPr>
            <a:spLocks noGrp="1"/>
          </p:cNvSpPr>
          <p:nvPr>
            <p:ph idx="1"/>
          </p:nvPr>
        </p:nvSpPr>
        <p:spPr>
          <a:xfrm>
            <a:off x="982133" y="2667000"/>
            <a:ext cx="7704667" cy="2590800"/>
          </a:xfrm>
        </p:spPr>
        <p:txBody>
          <a:bodyPr/>
          <a:lstStyle/>
          <a:p>
            <a:pPr eaLnBrk="1" hangingPunct="1">
              <a:buNone/>
            </a:pPr>
            <a:r>
              <a:rPr lang="en-US" dirty="0"/>
              <a:t>	</a:t>
            </a:r>
            <a:r>
              <a:rPr lang="en-US" sz="3600" dirty="0">
                <a:latin typeface="Britannic Bold" panose="020B0903060703020204" pitchFamily="34" charset="0"/>
              </a:rPr>
              <a:t>W</a:t>
            </a:r>
            <a:r>
              <a:rPr lang="en-US" sz="3600" b="1" dirty="0">
                <a:latin typeface="Britannic Bold" panose="020B0903060703020204" pitchFamily="34" charset="0"/>
              </a:rPr>
              <a:t>hat is Decent, Safe &amp; Sanitary?</a:t>
            </a:r>
          </a:p>
          <a:p>
            <a:pPr algn="ctr" eaLnBrk="1" hangingPunct="1">
              <a:buNone/>
            </a:pPr>
            <a:r>
              <a:rPr lang="en-US" sz="3600" b="1" dirty="0">
                <a:latin typeface="Britannic Bold" panose="020B0903060703020204" pitchFamily="34" charset="0"/>
              </a:rPr>
              <a:t>(DS&amp;S)</a:t>
            </a:r>
          </a:p>
        </p:txBody>
      </p:sp>
      <p:pic>
        <p:nvPicPr>
          <p:cNvPr id="6148"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Thou Shall - 20</a:t>
            </a:r>
          </a:p>
        </p:txBody>
      </p:sp>
      <p:sp>
        <p:nvSpPr>
          <p:cNvPr id="7171" name="Content Placeholder 2"/>
          <p:cNvSpPr>
            <a:spLocks noGrp="1"/>
          </p:cNvSpPr>
          <p:nvPr>
            <p:ph idx="1"/>
          </p:nvPr>
        </p:nvSpPr>
        <p:spPr/>
        <p:txBody>
          <a:bodyPr>
            <a:normAutofit fontScale="92500" lnSpcReduction="10000"/>
          </a:bodyPr>
          <a:lstStyle/>
          <a:p>
            <a:pPr algn="ctr" eaLnBrk="1" hangingPunct="1">
              <a:buNone/>
            </a:pPr>
            <a:endParaRPr lang="en-US" b="1" dirty="0"/>
          </a:p>
          <a:p>
            <a:pPr algn="ctr" eaLnBrk="1" hangingPunct="1">
              <a:buNone/>
            </a:pPr>
            <a:endParaRPr lang="en-US" b="1" dirty="0"/>
          </a:p>
          <a:p>
            <a:pPr algn="ctr" eaLnBrk="1" hangingPunct="1">
              <a:buNone/>
            </a:pPr>
            <a:r>
              <a:rPr lang="en-US" sz="3600" b="1" dirty="0">
                <a:latin typeface="Britannic Bold" panose="020B0903060703020204" pitchFamily="34" charset="0"/>
              </a:rPr>
              <a:t>According to the new Kentucky eminent domain law, when meeting with a property owner, the Appraiser and Acquisition Agent </a:t>
            </a:r>
            <a:r>
              <a:rPr lang="en-US" sz="3600" b="1" u="sng" dirty="0">
                <a:latin typeface="Britannic Bold" panose="020B0903060703020204" pitchFamily="34" charset="0"/>
              </a:rPr>
              <a:t>SHALL</a:t>
            </a:r>
            <a:r>
              <a:rPr lang="en-US" sz="3600" b="1" dirty="0">
                <a:latin typeface="Britannic Bold" panose="020B0903060703020204" pitchFamily="34" charset="0"/>
              </a:rPr>
              <a:t> verify if these two property designations apply.</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Thou Shall – 20 </a:t>
            </a:r>
          </a:p>
        </p:txBody>
      </p:sp>
      <p:sp>
        <p:nvSpPr>
          <p:cNvPr id="8195" name="Content Placeholder 3"/>
          <p:cNvSpPr>
            <a:spLocks noGrp="1"/>
          </p:cNvSpPr>
          <p:nvPr>
            <p:ph idx="1"/>
          </p:nvPr>
        </p:nvSpPr>
        <p:spPr/>
        <p:txBody>
          <a:bodyPr/>
          <a:lstStyle/>
          <a:p>
            <a:pPr algn="ctr" eaLnBrk="1" hangingPunct="1"/>
            <a:endParaRPr lang="en-US" dirty="0"/>
          </a:p>
          <a:p>
            <a:pPr algn="ctr" eaLnBrk="1" hangingPunct="1">
              <a:buNone/>
            </a:pPr>
            <a:endParaRPr lang="en-US" dirty="0"/>
          </a:p>
          <a:p>
            <a:pPr algn="ctr" eaLnBrk="1" hangingPunct="1">
              <a:buNone/>
            </a:pPr>
            <a:r>
              <a:rPr lang="en-US" sz="3600" b="1" dirty="0">
                <a:latin typeface="Britannic Bold" panose="020B0903060703020204" pitchFamily="34" charset="0"/>
              </a:rPr>
              <a:t>What is a conservation easement and agricultural district?</a:t>
            </a:r>
          </a:p>
          <a:p>
            <a:pPr algn="ctr" eaLnBrk="1" hangingPunct="1">
              <a:buNone/>
            </a:pPr>
            <a:endParaRPr lang="en-US" sz="3600" b="1" dirty="0">
              <a:latin typeface="Britannic Bold" panose="020B0903060703020204" pitchFamily="34" charset="0"/>
            </a:endParaRPr>
          </a:p>
          <a:p>
            <a:pPr algn="ctr" eaLnBrk="1" hangingPunct="1">
              <a:buNone/>
            </a:pPr>
            <a:endParaRPr lang="en-US" sz="3600" b="1" dirty="0">
              <a:latin typeface="Britannic Bold" panose="020B0903060703020204" pitchFamily="34" charset="0"/>
            </a:endParaRPr>
          </a:p>
          <a:p>
            <a:pPr algn="ctr" eaLnBrk="1" hangingPunct="1">
              <a:buNone/>
            </a:pPr>
            <a:endParaRPr lang="en-US" b="1" dirty="0"/>
          </a:p>
        </p:txBody>
      </p:sp>
      <p:pic>
        <p:nvPicPr>
          <p:cNvPr id="8196"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Thou Shall - 30</a:t>
            </a:r>
          </a:p>
        </p:txBody>
      </p:sp>
      <p:sp>
        <p:nvSpPr>
          <p:cNvPr id="9219" name="Content Placeholder 2"/>
          <p:cNvSpPr>
            <a:spLocks noGrp="1"/>
          </p:cNvSpPr>
          <p:nvPr>
            <p:ph idx="1"/>
          </p:nvPr>
        </p:nvSpPr>
        <p:spPr/>
        <p:txBody>
          <a:bodyPr/>
          <a:lstStyle/>
          <a:p>
            <a:pPr algn="ctr" eaLnBrk="1" hangingPunct="1">
              <a:buNone/>
            </a:pPr>
            <a:r>
              <a:rPr lang="en-US" sz="3600" b="1" dirty="0">
                <a:latin typeface="Britannic Bold" panose="020B0903060703020204" pitchFamily="34" charset="0"/>
              </a:rPr>
              <a:t>In what manner </a:t>
            </a:r>
            <a:r>
              <a:rPr lang="en-US" sz="3600" b="1" u="sng" dirty="0">
                <a:latin typeface="Britannic Bold" panose="020B0903060703020204" pitchFamily="34" charset="0"/>
              </a:rPr>
              <a:t>SHALL</a:t>
            </a:r>
            <a:r>
              <a:rPr lang="en-US" sz="3600" b="1" dirty="0">
                <a:latin typeface="Britannic Bold" panose="020B0903060703020204" pitchFamily="34" charset="0"/>
              </a:rPr>
              <a:t> all required notices be provided to a property owner or occupant?</a:t>
            </a:r>
          </a:p>
          <a:p>
            <a:pPr marL="0" indent="0" eaLnBrk="1" hangingPunct="1">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Thou Shall – 30 </a:t>
            </a:r>
          </a:p>
        </p:txBody>
      </p:sp>
      <p:sp>
        <p:nvSpPr>
          <p:cNvPr id="10243" name="Content Placeholder 3"/>
          <p:cNvSpPr>
            <a:spLocks noGrp="1"/>
          </p:cNvSpPr>
          <p:nvPr>
            <p:ph idx="1"/>
          </p:nvPr>
        </p:nvSpPr>
        <p:spPr/>
        <p:txBody>
          <a:bodyPr/>
          <a:lstStyle/>
          <a:p>
            <a:pPr algn="ctr" eaLnBrk="1" hangingPunct="1">
              <a:buNone/>
            </a:pPr>
            <a:r>
              <a:rPr lang="en-US" sz="3600" b="1" dirty="0">
                <a:latin typeface="Britannic Bold" panose="020B0903060703020204" pitchFamily="34" charset="0"/>
              </a:rPr>
              <a:t>What is in person or by certified mail, return receipt?</a:t>
            </a:r>
          </a:p>
          <a:p>
            <a:pPr eaLnBrk="1" hangingPunct="1"/>
            <a:endParaRPr lang="en-US" dirty="0"/>
          </a:p>
        </p:txBody>
      </p:sp>
      <p:pic>
        <p:nvPicPr>
          <p:cNvPr id="10244"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Thou Shall - 40</a:t>
            </a:r>
          </a:p>
        </p:txBody>
      </p:sp>
      <p:sp>
        <p:nvSpPr>
          <p:cNvPr id="11267" name="Content Placeholder 2"/>
          <p:cNvSpPr>
            <a:spLocks noGrp="1"/>
          </p:cNvSpPr>
          <p:nvPr>
            <p:ph idx="1"/>
          </p:nvPr>
        </p:nvSpPr>
        <p:spPr/>
        <p:txBody>
          <a:bodyPr>
            <a:normAutofit/>
          </a:bodyPr>
          <a:lstStyle/>
          <a:p>
            <a:pPr algn="ctr" eaLnBrk="1" hangingPunct="1">
              <a:buNone/>
            </a:pPr>
            <a:r>
              <a:rPr lang="en-US" b="1" dirty="0"/>
              <a:t>	</a:t>
            </a:r>
            <a:r>
              <a:rPr lang="en-US" sz="3600" b="1" dirty="0">
                <a:latin typeface="Britannic Bold" panose="020B0903060703020204" pitchFamily="34" charset="0"/>
              </a:rPr>
              <a:t>As a condition of eligibility, each occupant seeking relocation assistance payments or advisory services </a:t>
            </a:r>
            <a:r>
              <a:rPr lang="en-US" sz="3600" b="1" u="sng" dirty="0">
                <a:latin typeface="Britannic Bold" panose="020B0903060703020204" pitchFamily="34" charset="0"/>
              </a:rPr>
              <a:t>SHALL</a:t>
            </a:r>
            <a:r>
              <a:rPr lang="en-US" sz="3600" b="1" dirty="0">
                <a:latin typeface="Britannic Bold" panose="020B0903060703020204" pitchFamily="34" charset="0"/>
              </a:rPr>
              <a:t> certify this.</a:t>
            </a:r>
            <a:endParaRPr lang="en-US" sz="3600" dirty="0">
              <a:latin typeface="Britannic Bold" panose="020B0903060703020204" pitchFamily="34" charset="0"/>
            </a:endParaRPr>
          </a:p>
          <a:p>
            <a:pPr eaLnBrk="1" hangingPunct="1"/>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Thou Shall – 40 </a:t>
            </a:r>
          </a:p>
        </p:txBody>
      </p:sp>
      <p:sp>
        <p:nvSpPr>
          <p:cNvPr id="12291" name="Content Placeholder 3"/>
          <p:cNvSpPr>
            <a:spLocks noGrp="1"/>
          </p:cNvSpPr>
          <p:nvPr>
            <p:ph idx="1"/>
          </p:nvPr>
        </p:nvSpPr>
        <p:spPr>
          <a:xfrm>
            <a:off x="982133" y="2667000"/>
            <a:ext cx="7704667" cy="2133600"/>
          </a:xfrm>
        </p:spPr>
        <p:txBody>
          <a:bodyPr/>
          <a:lstStyle/>
          <a:p>
            <a:pPr algn="ctr" eaLnBrk="1" hangingPunct="1">
              <a:buNone/>
            </a:pPr>
            <a:r>
              <a:rPr lang="en-US" sz="3600" b="1" dirty="0">
                <a:latin typeface="Britannic Bold" panose="020B0903060703020204" pitchFamily="34" charset="0"/>
              </a:rPr>
              <a:t>What is citizenship or lawfully present in the United States?</a:t>
            </a:r>
          </a:p>
        </p:txBody>
      </p:sp>
      <p:pic>
        <p:nvPicPr>
          <p:cNvPr id="12292"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Thou Shall - 50</a:t>
            </a:r>
          </a:p>
        </p:txBody>
      </p:sp>
      <p:sp>
        <p:nvSpPr>
          <p:cNvPr id="13315" name="Content Placeholder 2"/>
          <p:cNvSpPr>
            <a:spLocks noGrp="1"/>
          </p:cNvSpPr>
          <p:nvPr>
            <p:ph idx="1"/>
          </p:nvPr>
        </p:nvSpPr>
        <p:spPr/>
        <p:txBody>
          <a:bodyPr>
            <a:normAutofit/>
          </a:bodyPr>
          <a:lstStyle/>
          <a:p>
            <a:pPr algn="ctr" eaLnBrk="1" hangingPunct="1">
              <a:buNone/>
            </a:pPr>
            <a:r>
              <a:rPr lang="en-US" sz="3600" b="1" dirty="0">
                <a:latin typeface="Britannic Bold" panose="020B0903060703020204" pitchFamily="34" charset="0"/>
              </a:rPr>
              <a:t>The use of the words </a:t>
            </a:r>
            <a:r>
              <a:rPr lang="en-US" sz="3600" b="1" u="sng" dirty="0">
                <a:latin typeface="Britannic Bold" panose="020B0903060703020204" pitchFamily="34" charset="0"/>
              </a:rPr>
              <a:t>SHALL  or MUST</a:t>
            </a:r>
            <a:r>
              <a:rPr lang="en-US" sz="3600" b="1" dirty="0">
                <a:latin typeface="Britannic Bold" panose="020B0903060703020204" pitchFamily="34" charset="0"/>
              </a:rPr>
              <a:t> lets us know that whatever regulation is being discussed is mandatory and has the force of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Thou Shall – 50 </a:t>
            </a:r>
          </a:p>
        </p:txBody>
      </p:sp>
      <p:sp>
        <p:nvSpPr>
          <p:cNvPr id="14339" name="Content Placeholder 3"/>
          <p:cNvSpPr>
            <a:spLocks noGrp="1"/>
          </p:cNvSpPr>
          <p:nvPr>
            <p:ph idx="1"/>
          </p:nvPr>
        </p:nvSpPr>
        <p:spPr>
          <a:xfrm>
            <a:off x="982133" y="2667000"/>
            <a:ext cx="7704667" cy="1752600"/>
          </a:xfrm>
        </p:spPr>
        <p:txBody>
          <a:bodyPr/>
          <a:lstStyle/>
          <a:p>
            <a:pPr algn="ctr" eaLnBrk="1" hangingPunct="1">
              <a:buNone/>
            </a:pPr>
            <a:r>
              <a:rPr lang="en-US" sz="3600" b="1" dirty="0">
                <a:latin typeface="Britannic Bold" panose="020B0903060703020204" pitchFamily="34" charset="0"/>
              </a:rPr>
              <a:t>What is the law?</a:t>
            </a:r>
          </a:p>
        </p:txBody>
      </p:sp>
      <p:pic>
        <p:nvPicPr>
          <p:cNvPr id="14340"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It’s Appealing - 10</a:t>
            </a:r>
          </a:p>
        </p:txBody>
      </p:sp>
      <p:sp>
        <p:nvSpPr>
          <p:cNvPr id="15363" name="Content Placeholder 2"/>
          <p:cNvSpPr>
            <a:spLocks noGrp="1"/>
          </p:cNvSpPr>
          <p:nvPr>
            <p:ph idx="1"/>
          </p:nvPr>
        </p:nvSpPr>
        <p:spPr/>
        <p:txBody>
          <a:bodyPr>
            <a:normAutofit/>
          </a:bodyPr>
          <a:lstStyle/>
          <a:p>
            <a:pPr algn="ctr">
              <a:buNone/>
            </a:pPr>
            <a:r>
              <a:rPr lang="en-US" sz="3600" b="1" dirty="0">
                <a:latin typeface="Britannic Bold" panose="020B0903060703020204" pitchFamily="34" charset="0"/>
              </a:rPr>
              <a:t>Any person who believes the Cabinet treated them unfairly, failed to properly determine their eligibility, or the amount of a relocation assistance benefit has this right.</a:t>
            </a:r>
          </a:p>
          <a:p>
            <a:pPr algn="ctr" eaLnBrk="1" hangingPunct="1">
              <a:buNone/>
            </a:pPr>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It’s Appealing – 10 </a:t>
            </a:r>
          </a:p>
        </p:txBody>
      </p:sp>
      <p:sp>
        <p:nvSpPr>
          <p:cNvPr id="16387" name="Content Placeholder 3"/>
          <p:cNvSpPr>
            <a:spLocks noGrp="1"/>
          </p:cNvSpPr>
          <p:nvPr>
            <p:ph idx="1"/>
          </p:nvPr>
        </p:nvSpPr>
        <p:spPr>
          <a:xfrm>
            <a:off x="982133" y="2667000"/>
            <a:ext cx="7704667" cy="2133600"/>
          </a:xfrm>
        </p:spPr>
        <p:txBody>
          <a:bodyPr/>
          <a:lstStyle/>
          <a:p>
            <a:pPr algn="ctr" eaLnBrk="1" hangingPunct="1">
              <a:buNone/>
            </a:pPr>
            <a:r>
              <a:rPr lang="en-US" sz="3600" b="1" dirty="0">
                <a:latin typeface="Britannic Bold" panose="020B0903060703020204" pitchFamily="34" charset="0"/>
              </a:rPr>
              <a:t>What is the right to appeal?</a:t>
            </a:r>
          </a:p>
        </p:txBody>
      </p:sp>
      <p:pic>
        <p:nvPicPr>
          <p:cNvPr id="16388"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It’s Appealing - 20</a:t>
            </a:r>
          </a:p>
        </p:txBody>
      </p:sp>
      <p:sp>
        <p:nvSpPr>
          <p:cNvPr id="17411" name="Content Placeholder 2"/>
          <p:cNvSpPr>
            <a:spLocks noGrp="1"/>
          </p:cNvSpPr>
          <p:nvPr>
            <p:ph idx="1"/>
          </p:nvPr>
        </p:nvSpPr>
        <p:spPr>
          <a:xfrm>
            <a:off x="982133" y="2057400"/>
            <a:ext cx="7704667" cy="3124200"/>
          </a:xfrm>
        </p:spPr>
        <p:txBody>
          <a:bodyPr>
            <a:normAutofit fontScale="92500" lnSpcReduction="10000"/>
          </a:bodyPr>
          <a:lstStyle/>
          <a:p>
            <a:pPr algn="ctr" eaLnBrk="1" hangingPunct="1">
              <a:buNone/>
            </a:pPr>
            <a:endParaRPr lang="en-US" b="1" dirty="0"/>
          </a:p>
          <a:p>
            <a:pPr algn="ctr" eaLnBrk="1" hangingPunct="1">
              <a:buNone/>
            </a:pPr>
            <a:r>
              <a:rPr lang="en-US" sz="4000" b="1" dirty="0">
                <a:latin typeface="Britannic Bold" panose="020B0903060703020204" pitchFamily="34" charset="0"/>
              </a:rPr>
              <a:t>As part of the process, this occurs before an appeal and includes a review by the Right of Way Supervisor and Relocation Branch Manager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pPr eaLnBrk="1" hangingPunct="1"/>
            <a:r>
              <a:rPr lang="en-US" sz="6000" dirty="0">
                <a:latin typeface="Britannic Bold" panose="020B0903060703020204" pitchFamily="34" charset="0"/>
              </a:rPr>
              <a:t>It’s Appealing – 20 </a:t>
            </a:r>
          </a:p>
        </p:txBody>
      </p:sp>
      <p:sp>
        <p:nvSpPr>
          <p:cNvPr id="18435" name="Content Placeholder 3"/>
          <p:cNvSpPr>
            <a:spLocks noGrp="1"/>
          </p:cNvSpPr>
          <p:nvPr>
            <p:ph idx="1"/>
          </p:nvPr>
        </p:nvSpPr>
        <p:spPr>
          <a:xfrm>
            <a:off x="982133" y="2438401"/>
            <a:ext cx="7704667" cy="2590799"/>
          </a:xfrm>
        </p:spPr>
        <p:txBody>
          <a:bodyPr/>
          <a:lstStyle/>
          <a:p>
            <a:pPr algn="ctr" eaLnBrk="1" hangingPunct="1">
              <a:buNone/>
            </a:pPr>
            <a:r>
              <a:rPr lang="en-US" sz="4400" b="1" dirty="0">
                <a:latin typeface="Britannic Bold" panose="020B0903060703020204" pitchFamily="34" charset="0"/>
              </a:rPr>
              <a:t>What is a request for reconsideration?</a:t>
            </a:r>
          </a:p>
        </p:txBody>
      </p:sp>
      <p:pic>
        <p:nvPicPr>
          <p:cNvPr id="18436"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a:bodyPr>
          <a:lstStyle/>
          <a:p>
            <a:pPr eaLnBrk="1" hangingPunct="1"/>
            <a:r>
              <a:rPr lang="en-US" sz="6000" dirty="0">
                <a:latin typeface="Britannic Bold" panose="020B0903060703020204" pitchFamily="34" charset="0"/>
              </a:rPr>
              <a:t> </a:t>
            </a:r>
            <a:r>
              <a:rPr lang="en-US" sz="6000" b="1" dirty="0">
                <a:latin typeface="Britannic Bold" panose="020B0903060703020204" pitchFamily="34" charset="0"/>
              </a:rPr>
              <a:t>It’s Appealing- 30</a:t>
            </a:r>
          </a:p>
        </p:txBody>
      </p:sp>
      <p:sp>
        <p:nvSpPr>
          <p:cNvPr id="19459" name="Content Placeholder 2"/>
          <p:cNvSpPr>
            <a:spLocks noGrp="1"/>
          </p:cNvSpPr>
          <p:nvPr>
            <p:ph idx="1"/>
          </p:nvPr>
        </p:nvSpPr>
        <p:spPr>
          <a:xfrm>
            <a:off x="982133" y="2286000"/>
            <a:ext cx="7704667" cy="2895600"/>
          </a:xfrm>
        </p:spPr>
        <p:txBody>
          <a:bodyPr/>
          <a:lstStyle/>
          <a:p>
            <a:pPr algn="ctr" eaLnBrk="1" hangingPunct="1">
              <a:buNone/>
            </a:pPr>
            <a:r>
              <a:rPr lang="en-US" sz="3600" b="1" dirty="0">
                <a:latin typeface="Britannic Bold" panose="020B0903060703020204" pitchFamily="34" charset="0"/>
              </a:rPr>
              <a:t>These cannot be appealed as prescribed by the Uniform Act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It’s Appealing – 30 </a:t>
            </a:r>
          </a:p>
        </p:txBody>
      </p:sp>
      <p:sp>
        <p:nvSpPr>
          <p:cNvPr id="20483" name="Content Placeholder 3"/>
          <p:cNvSpPr>
            <a:spLocks noGrp="1"/>
          </p:cNvSpPr>
          <p:nvPr>
            <p:ph idx="1"/>
          </p:nvPr>
        </p:nvSpPr>
        <p:spPr>
          <a:xfrm>
            <a:off x="982133" y="2667000"/>
            <a:ext cx="7704667" cy="2971800"/>
          </a:xfrm>
        </p:spPr>
        <p:txBody>
          <a:bodyPr>
            <a:normAutofit/>
          </a:bodyPr>
          <a:lstStyle/>
          <a:p>
            <a:pPr algn="ctr" eaLnBrk="1" hangingPunct="1">
              <a:buNone/>
            </a:pPr>
            <a:r>
              <a:rPr lang="en-US" sz="3600" b="1" dirty="0">
                <a:latin typeface="Britannic Bold" panose="020B0903060703020204" pitchFamily="34" charset="0"/>
              </a:rPr>
              <a:t>What are payment limitations?</a:t>
            </a:r>
          </a:p>
          <a:p>
            <a:pPr algn="ctr" eaLnBrk="1" hangingPunct="1">
              <a:buNone/>
            </a:pPr>
            <a:r>
              <a:rPr lang="en-US" sz="3200" b="1" dirty="0">
                <a:latin typeface="Britannic Bold" panose="020B0903060703020204" pitchFamily="34" charset="0"/>
              </a:rPr>
              <a:t>(Maximum amount for reimbursement of reestablishment expenses, search expenses and fixed payments.)</a:t>
            </a:r>
          </a:p>
        </p:txBody>
      </p:sp>
      <p:pic>
        <p:nvPicPr>
          <p:cNvPr id="20484"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It’s Appealing - 40</a:t>
            </a:r>
          </a:p>
        </p:txBody>
      </p:sp>
      <p:sp>
        <p:nvSpPr>
          <p:cNvPr id="21507" name="Content Placeholder 2"/>
          <p:cNvSpPr>
            <a:spLocks noGrp="1"/>
          </p:cNvSpPr>
          <p:nvPr>
            <p:ph idx="1"/>
          </p:nvPr>
        </p:nvSpPr>
        <p:spPr/>
        <p:txBody>
          <a:bodyPr>
            <a:normAutofit/>
          </a:bodyPr>
          <a:lstStyle/>
          <a:p>
            <a:pPr algn="ctr" eaLnBrk="1" hangingPunct="1">
              <a:buNone/>
            </a:pPr>
            <a:r>
              <a:rPr lang="en-US" sz="3600" b="1" dirty="0">
                <a:latin typeface="Britannic Bold" panose="020B0903060703020204" pitchFamily="34" charset="0"/>
              </a:rPr>
              <a:t>Persons who appeal are permitted to do this, during regular office hours, to all nonconfidential materials that are pertinent to the appeal.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It’s Appealing – 40 </a:t>
            </a:r>
          </a:p>
        </p:txBody>
      </p:sp>
      <p:sp>
        <p:nvSpPr>
          <p:cNvPr id="22531" name="Content Placeholder 3"/>
          <p:cNvSpPr>
            <a:spLocks noGrp="1"/>
          </p:cNvSpPr>
          <p:nvPr>
            <p:ph idx="1"/>
          </p:nvPr>
        </p:nvSpPr>
        <p:spPr/>
        <p:txBody>
          <a:bodyPr/>
          <a:lstStyle/>
          <a:p>
            <a:pPr algn="ctr" eaLnBrk="1" hangingPunct="1">
              <a:buNone/>
            </a:pPr>
            <a:r>
              <a:rPr lang="en-US" sz="3600" b="1" dirty="0">
                <a:latin typeface="Britannic Bold" panose="020B0903060703020204" pitchFamily="34" charset="0"/>
              </a:rPr>
              <a:t>What is inspect and photocopy the relocation file?</a:t>
            </a:r>
          </a:p>
        </p:txBody>
      </p:sp>
      <p:pic>
        <p:nvPicPr>
          <p:cNvPr id="22532"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It’s Appealing - 50</a:t>
            </a:r>
          </a:p>
        </p:txBody>
      </p:sp>
      <p:sp>
        <p:nvSpPr>
          <p:cNvPr id="23555" name="Content Placeholder 2"/>
          <p:cNvSpPr>
            <a:spLocks noGrp="1"/>
          </p:cNvSpPr>
          <p:nvPr>
            <p:ph idx="1"/>
          </p:nvPr>
        </p:nvSpPr>
        <p:spPr>
          <a:xfrm>
            <a:off x="982133" y="2209800"/>
            <a:ext cx="7704667" cy="2895600"/>
          </a:xfrm>
        </p:spPr>
        <p:txBody>
          <a:bodyPr>
            <a:normAutofit/>
          </a:bodyPr>
          <a:lstStyle/>
          <a:p>
            <a:pPr algn="ctr" eaLnBrk="1" hangingPunct="1">
              <a:buNone/>
            </a:pPr>
            <a:endParaRPr lang="en-US" b="1" dirty="0"/>
          </a:p>
          <a:p>
            <a:pPr algn="ctr" eaLnBrk="1" hangingPunct="1">
              <a:buNone/>
            </a:pPr>
            <a:r>
              <a:rPr lang="en-US" sz="3600" b="1" dirty="0">
                <a:latin typeface="Britannic Bold" panose="020B0903060703020204" pitchFamily="34" charset="0"/>
              </a:rPr>
              <a:t>A hearing officer approved by the Office of the Attorney General shall conduct a hearing pursuant to this regulation.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It’s Appealing – 50 </a:t>
            </a:r>
          </a:p>
        </p:txBody>
      </p:sp>
      <p:sp>
        <p:nvSpPr>
          <p:cNvPr id="24579" name="Content Placeholder 3"/>
          <p:cNvSpPr>
            <a:spLocks noGrp="1"/>
          </p:cNvSpPr>
          <p:nvPr>
            <p:ph idx="1"/>
          </p:nvPr>
        </p:nvSpPr>
        <p:spPr>
          <a:xfrm>
            <a:off x="982133" y="2133600"/>
            <a:ext cx="7704667" cy="2743200"/>
          </a:xfrm>
        </p:spPr>
        <p:txBody>
          <a:bodyPr/>
          <a:lstStyle/>
          <a:p>
            <a:pPr algn="ctr" eaLnBrk="1" hangingPunct="1">
              <a:buNone/>
            </a:pPr>
            <a:r>
              <a:rPr lang="en-US" sz="4000" b="1" dirty="0">
                <a:latin typeface="Britannic Bold" panose="020B0903060703020204" pitchFamily="34" charset="0"/>
              </a:rPr>
              <a:t>What is KRS 13B?</a:t>
            </a:r>
          </a:p>
        </p:txBody>
      </p:sp>
      <p:pic>
        <p:nvPicPr>
          <p:cNvPr id="24580"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09600" y="457201"/>
            <a:ext cx="8534400" cy="1981200"/>
          </a:xfrm>
        </p:spPr>
        <p:txBody>
          <a:bodyPr>
            <a:normAutofit/>
          </a:bodyPr>
          <a:lstStyle/>
          <a:p>
            <a:pPr eaLnBrk="1" hangingPunct="1"/>
            <a:r>
              <a:rPr lang="en-US" sz="6000" b="1" dirty="0">
                <a:latin typeface="Britannic Bold" panose="020B0903060703020204" pitchFamily="34" charset="0"/>
              </a:rPr>
              <a:t>For Short - 10</a:t>
            </a:r>
          </a:p>
        </p:txBody>
      </p:sp>
      <p:sp>
        <p:nvSpPr>
          <p:cNvPr id="25603" name="Content Placeholder 2"/>
          <p:cNvSpPr>
            <a:spLocks noGrp="1"/>
          </p:cNvSpPr>
          <p:nvPr>
            <p:ph idx="1"/>
          </p:nvPr>
        </p:nvSpPr>
        <p:spPr>
          <a:xfrm>
            <a:off x="982133" y="2667000"/>
            <a:ext cx="7704667" cy="2286000"/>
          </a:xfrm>
        </p:spPr>
        <p:txBody>
          <a:bodyPr/>
          <a:lstStyle/>
          <a:p>
            <a:pPr algn="ctr" eaLnBrk="1" hangingPunct="1">
              <a:buNone/>
            </a:pPr>
            <a:r>
              <a:rPr lang="en-US" sz="5400" b="1" dirty="0">
                <a:latin typeface="Britannic Bold" panose="020B0903060703020204" pitchFamily="34" charset="0"/>
              </a:rPr>
              <a:t>RHP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For Short – 10 </a:t>
            </a:r>
          </a:p>
        </p:txBody>
      </p:sp>
      <p:sp>
        <p:nvSpPr>
          <p:cNvPr id="26627" name="Content Placeholder 3"/>
          <p:cNvSpPr>
            <a:spLocks noGrp="1"/>
          </p:cNvSpPr>
          <p:nvPr>
            <p:ph idx="1"/>
          </p:nvPr>
        </p:nvSpPr>
        <p:spPr>
          <a:xfrm>
            <a:off x="982133" y="2667000"/>
            <a:ext cx="7704667" cy="2362200"/>
          </a:xfrm>
        </p:spPr>
        <p:txBody>
          <a:bodyPr>
            <a:normAutofit/>
          </a:bodyPr>
          <a:lstStyle/>
          <a:p>
            <a:pPr algn="ctr" eaLnBrk="1" hangingPunct="1">
              <a:buNone/>
            </a:pPr>
            <a:r>
              <a:rPr lang="en-US" sz="4400" b="1" dirty="0">
                <a:latin typeface="Britannic Bold" panose="020B0903060703020204" pitchFamily="34" charset="0"/>
              </a:rPr>
              <a:t>What is Replacement Housing Payment?</a:t>
            </a:r>
          </a:p>
        </p:txBody>
      </p:sp>
      <p:pic>
        <p:nvPicPr>
          <p:cNvPr id="26628"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For Short - 20</a:t>
            </a:r>
          </a:p>
        </p:txBody>
      </p:sp>
      <p:sp>
        <p:nvSpPr>
          <p:cNvPr id="27651" name="Content Placeholder 2"/>
          <p:cNvSpPr>
            <a:spLocks noGrp="1"/>
          </p:cNvSpPr>
          <p:nvPr>
            <p:ph idx="1"/>
          </p:nvPr>
        </p:nvSpPr>
        <p:spPr>
          <a:xfrm>
            <a:off x="982133" y="2667000"/>
            <a:ext cx="7704667" cy="2209800"/>
          </a:xfrm>
        </p:spPr>
        <p:txBody>
          <a:bodyPr/>
          <a:lstStyle/>
          <a:p>
            <a:pPr algn="ctr" eaLnBrk="1" hangingPunct="1">
              <a:buNone/>
            </a:pPr>
            <a:r>
              <a:rPr lang="en-US" sz="4800" b="1" dirty="0">
                <a:latin typeface="Britannic Bold" panose="020B0903060703020204" pitchFamily="34" charset="0"/>
              </a:rPr>
              <a:t>DS&amp;S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For Short – 20 </a:t>
            </a:r>
          </a:p>
        </p:txBody>
      </p:sp>
      <p:sp>
        <p:nvSpPr>
          <p:cNvPr id="28675" name="Content Placeholder 3"/>
          <p:cNvSpPr>
            <a:spLocks noGrp="1"/>
          </p:cNvSpPr>
          <p:nvPr>
            <p:ph idx="1"/>
          </p:nvPr>
        </p:nvSpPr>
        <p:spPr>
          <a:xfrm>
            <a:off x="982133" y="2667000"/>
            <a:ext cx="7704667" cy="2133600"/>
          </a:xfrm>
        </p:spPr>
        <p:txBody>
          <a:bodyPr/>
          <a:lstStyle/>
          <a:p>
            <a:pPr algn="ctr" eaLnBrk="1" hangingPunct="1">
              <a:buNone/>
            </a:pPr>
            <a:r>
              <a:rPr lang="en-US" sz="4000" b="1" dirty="0">
                <a:latin typeface="Britannic Bold" panose="020B0903060703020204" pitchFamily="34" charset="0"/>
              </a:rPr>
              <a:t>What is Decent, Safe &amp; Sanitary?</a:t>
            </a:r>
          </a:p>
        </p:txBody>
      </p:sp>
      <p:pic>
        <p:nvPicPr>
          <p:cNvPr id="28676"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For Short - 30</a:t>
            </a:r>
          </a:p>
        </p:txBody>
      </p:sp>
      <p:sp>
        <p:nvSpPr>
          <p:cNvPr id="29699" name="Content Placeholder 2"/>
          <p:cNvSpPr>
            <a:spLocks noGrp="1"/>
          </p:cNvSpPr>
          <p:nvPr>
            <p:ph idx="1"/>
          </p:nvPr>
        </p:nvSpPr>
        <p:spPr>
          <a:xfrm>
            <a:off x="982133" y="2667000"/>
            <a:ext cx="7704667" cy="1981200"/>
          </a:xfrm>
        </p:spPr>
        <p:txBody>
          <a:bodyPr/>
          <a:lstStyle/>
          <a:p>
            <a:pPr algn="ctr" eaLnBrk="1" hangingPunct="1">
              <a:buNone/>
            </a:pPr>
            <a:r>
              <a:rPr lang="en-US" sz="4800" b="1" dirty="0">
                <a:latin typeface="Britannic Bold" panose="020B0903060703020204" pitchFamily="34" charset="0"/>
              </a:rPr>
              <a:t>ARM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For Short – 30 </a:t>
            </a:r>
          </a:p>
        </p:txBody>
      </p:sp>
      <p:sp>
        <p:nvSpPr>
          <p:cNvPr id="30723" name="Content Placeholder 3"/>
          <p:cNvSpPr>
            <a:spLocks noGrp="1"/>
          </p:cNvSpPr>
          <p:nvPr>
            <p:ph idx="1"/>
          </p:nvPr>
        </p:nvSpPr>
        <p:spPr>
          <a:xfrm>
            <a:off x="982133" y="2667000"/>
            <a:ext cx="7704667" cy="2590800"/>
          </a:xfrm>
        </p:spPr>
        <p:txBody>
          <a:bodyPr/>
          <a:lstStyle/>
          <a:p>
            <a:pPr algn="ctr" eaLnBrk="1" hangingPunct="1">
              <a:buNone/>
            </a:pPr>
            <a:r>
              <a:rPr lang="en-US" sz="4000" b="1" dirty="0">
                <a:latin typeface="Britannic Bold" panose="020B0903060703020204" pitchFamily="34" charset="0"/>
              </a:rPr>
              <a:t>What is Appraisal Report Minor?</a:t>
            </a:r>
          </a:p>
        </p:txBody>
      </p:sp>
      <p:pic>
        <p:nvPicPr>
          <p:cNvPr id="30724"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For Short - 40</a:t>
            </a:r>
          </a:p>
        </p:txBody>
      </p:sp>
      <p:sp>
        <p:nvSpPr>
          <p:cNvPr id="31747" name="Content Placeholder 2"/>
          <p:cNvSpPr>
            <a:spLocks noGrp="1"/>
          </p:cNvSpPr>
          <p:nvPr>
            <p:ph idx="1"/>
          </p:nvPr>
        </p:nvSpPr>
        <p:spPr>
          <a:xfrm>
            <a:off x="982133" y="2667000"/>
            <a:ext cx="7704667" cy="2286000"/>
          </a:xfrm>
        </p:spPr>
        <p:txBody>
          <a:bodyPr/>
          <a:lstStyle/>
          <a:p>
            <a:pPr algn="ctr" eaLnBrk="1" hangingPunct="1">
              <a:buNone/>
            </a:pPr>
            <a:r>
              <a:rPr lang="en-US" sz="4800" b="1" dirty="0">
                <a:latin typeface="Britannic Bold" panose="020B0903060703020204" pitchFamily="34" charset="0"/>
              </a:rPr>
              <a:t>CFR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For Short – 40 </a:t>
            </a:r>
          </a:p>
        </p:txBody>
      </p:sp>
      <p:sp>
        <p:nvSpPr>
          <p:cNvPr id="32771" name="Content Placeholder 3"/>
          <p:cNvSpPr>
            <a:spLocks noGrp="1"/>
          </p:cNvSpPr>
          <p:nvPr>
            <p:ph idx="1"/>
          </p:nvPr>
        </p:nvSpPr>
        <p:spPr>
          <a:xfrm>
            <a:off x="982133" y="2667000"/>
            <a:ext cx="7704667" cy="2667000"/>
          </a:xfrm>
        </p:spPr>
        <p:txBody>
          <a:bodyPr/>
          <a:lstStyle/>
          <a:p>
            <a:pPr algn="ctr" eaLnBrk="1" hangingPunct="1">
              <a:buNone/>
            </a:pPr>
            <a:r>
              <a:rPr lang="en-US" sz="6000" b="1" dirty="0">
                <a:latin typeface="Britannic Bold" panose="020B0903060703020204" pitchFamily="34" charset="0"/>
              </a:rPr>
              <a:t>What is Code of Federal Regulation?</a:t>
            </a:r>
          </a:p>
        </p:txBody>
      </p:sp>
      <p:pic>
        <p:nvPicPr>
          <p:cNvPr id="32772"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For Short - 50</a:t>
            </a:r>
          </a:p>
        </p:txBody>
      </p:sp>
      <p:sp>
        <p:nvSpPr>
          <p:cNvPr id="33795" name="Content Placeholder 2"/>
          <p:cNvSpPr>
            <a:spLocks noGrp="1"/>
          </p:cNvSpPr>
          <p:nvPr>
            <p:ph idx="1"/>
          </p:nvPr>
        </p:nvSpPr>
        <p:spPr>
          <a:xfrm>
            <a:off x="982133" y="2667000"/>
            <a:ext cx="7704667" cy="2133600"/>
          </a:xfrm>
        </p:spPr>
        <p:txBody>
          <a:bodyPr/>
          <a:lstStyle/>
          <a:p>
            <a:pPr algn="ctr" eaLnBrk="1" hangingPunct="1">
              <a:buNone/>
            </a:pPr>
            <a:r>
              <a:rPr lang="en-US" sz="4800" b="1" dirty="0">
                <a:latin typeface="Britannic Bold" panose="020B0903060703020204" pitchFamily="34" charset="0"/>
              </a:rPr>
              <a:t>HGC &amp; CRP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For Short – 50 </a:t>
            </a:r>
          </a:p>
        </p:txBody>
      </p:sp>
      <p:sp>
        <p:nvSpPr>
          <p:cNvPr id="34819" name="Content Placeholder 3"/>
          <p:cNvSpPr>
            <a:spLocks noGrp="1"/>
          </p:cNvSpPr>
          <p:nvPr>
            <p:ph idx="1"/>
          </p:nvPr>
        </p:nvSpPr>
        <p:spPr/>
        <p:txBody>
          <a:bodyPr>
            <a:normAutofit/>
          </a:bodyPr>
          <a:lstStyle/>
          <a:p>
            <a:pPr algn="ctr" eaLnBrk="1" hangingPunct="1">
              <a:buNone/>
            </a:pPr>
            <a:r>
              <a:rPr lang="en-US" sz="4800" b="1" dirty="0">
                <a:latin typeface="Britannic Bold" panose="020B0903060703020204" pitchFamily="34" charset="0"/>
              </a:rPr>
              <a:t>What is High Growth Counties &amp; Construction Ready Projects?</a:t>
            </a:r>
          </a:p>
        </p:txBody>
      </p:sp>
      <p:pic>
        <p:nvPicPr>
          <p:cNvPr id="34820"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Takin’ Care of Business - 10</a:t>
            </a:r>
          </a:p>
        </p:txBody>
      </p:sp>
      <p:sp>
        <p:nvSpPr>
          <p:cNvPr id="35843" name="Content Placeholder 2"/>
          <p:cNvSpPr>
            <a:spLocks noGrp="1"/>
          </p:cNvSpPr>
          <p:nvPr>
            <p:ph idx="1"/>
          </p:nvPr>
        </p:nvSpPr>
        <p:spPr/>
        <p:txBody>
          <a:bodyPr>
            <a:normAutofit fontScale="92500"/>
          </a:bodyPr>
          <a:lstStyle/>
          <a:p>
            <a:pPr algn="ctr" eaLnBrk="1" hangingPunct="1">
              <a:buNone/>
            </a:pPr>
            <a:r>
              <a:rPr lang="en-US" sz="2800" b="1" dirty="0">
                <a:latin typeface="Britannic Bold" panose="020B0903060703020204" pitchFamily="34" charset="0"/>
              </a:rPr>
              <a:t>For businesses, a claim for payment must be submitted within this many months of the later:  </a:t>
            </a:r>
          </a:p>
          <a:p>
            <a:pPr algn="ctr" eaLnBrk="1" hangingPunct="1"/>
            <a:r>
              <a:rPr lang="en-US" sz="2800" b="1" dirty="0">
                <a:latin typeface="Britannic Bold" panose="020B0903060703020204" pitchFamily="34" charset="0"/>
              </a:rPr>
              <a:t>The date the displacee moves from the property </a:t>
            </a:r>
          </a:p>
          <a:p>
            <a:pPr marL="0" indent="0" algn="ctr" eaLnBrk="1" hangingPunct="1">
              <a:buNone/>
            </a:pPr>
            <a:r>
              <a:rPr lang="en-US" sz="2800" b="1" dirty="0">
                <a:latin typeface="Britannic Bold" panose="020B0903060703020204" pitchFamily="34" charset="0"/>
              </a:rPr>
              <a:t>OR</a:t>
            </a:r>
          </a:p>
          <a:p>
            <a:pPr algn="ctr" eaLnBrk="1" hangingPunct="1"/>
            <a:r>
              <a:rPr lang="en-US" sz="2800" b="1" dirty="0">
                <a:latin typeface="Britannic Bold" panose="020B0903060703020204" pitchFamily="34" charset="0"/>
              </a:rPr>
              <a:t>The date of final payment for the real property</a:t>
            </a:r>
            <a:r>
              <a:rPr lang="en-US" b="1" dirty="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Takin’ Care of Business – 10 </a:t>
            </a:r>
          </a:p>
        </p:txBody>
      </p:sp>
      <p:sp>
        <p:nvSpPr>
          <p:cNvPr id="36867" name="Content Placeholder 3"/>
          <p:cNvSpPr>
            <a:spLocks noGrp="1"/>
          </p:cNvSpPr>
          <p:nvPr>
            <p:ph idx="1"/>
          </p:nvPr>
        </p:nvSpPr>
        <p:spPr>
          <a:xfrm>
            <a:off x="982133" y="2667000"/>
            <a:ext cx="7704667" cy="2438400"/>
          </a:xfrm>
        </p:spPr>
        <p:txBody>
          <a:bodyPr/>
          <a:lstStyle/>
          <a:p>
            <a:pPr algn="ctr" eaLnBrk="1" hangingPunct="1">
              <a:buNone/>
            </a:pPr>
            <a:r>
              <a:rPr lang="en-US" sz="4400" b="1" dirty="0">
                <a:latin typeface="Britannic Bold" panose="020B0903060703020204" pitchFamily="34" charset="0"/>
              </a:rPr>
              <a:t>What is 18 months?</a:t>
            </a:r>
          </a:p>
        </p:txBody>
      </p:sp>
      <p:pic>
        <p:nvPicPr>
          <p:cNvPr id="36868"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Takin’ Care of Business - 20</a:t>
            </a:r>
          </a:p>
        </p:txBody>
      </p:sp>
      <p:sp>
        <p:nvSpPr>
          <p:cNvPr id="37891" name="Content Placeholder 2"/>
          <p:cNvSpPr>
            <a:spLocks noGrp="1"/>
          </p:cNvSpPr>
          <p:nvPr>
            <p:ph idx="1"/>
          </p:nvPr>
        </p:nvSpPr>
        <p:spPr/>
        <p:txBody>
          <a:bodyPr>
            <a:normAutofit/>
          </a:bodyPr>
          <a:lstStyle/>
          <a:p>
            <a:pPr algn="ctr" eaLnBrk="1" hangingPunct="1">
              <a:buNone/>
            </a:pPr>
            <a:r>
              <a:rPr lang="en-US" sz="3600" b="1" dirty="0">
                <a:latin typeface="Britannic Bold" panose="020B0903060703020204" pitchFamily="34" charset="0"/>
              </a:rPr>
              <a:t>When acquiring from a corporate business, you need to always confirm that they are this in Kentucky.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Takin’ Care of Business – 20 </a:t>
            </a:r>
          </a:p>
        </p:txBody>
      </p:sp>
      <p:sp>
        <p:nvSpPr>
          <p:cNvPr id="38915" name="Content Placeholder 3"/>
          <p:cNvSpPr>
            <a:spLocks noGrp="1"/>
          </p:cNvSpPr>
          <p:nvPr>
            <p:ph idx="1"/>
          </p:nvPr>
        </p:nvSpPr>
        <p:spPr>
          <a:xfrm>
            <a:off x="982133" y="2667000"/>
            <a:ext cx="7704667" cy="2514600"/>
          </a:xfrm>
        </p:spPr>
        <p:txBody>
          <a:bodyPr/>
          <a:lstStyle/>
          <a:p>
            <a:pPr algn="ctr" eaLnBrk="1" hangingPunct="1">
              <a:buNone/>
            </a:pPr>
            <a:r>
              <a:rPr lang="en-US" sz="3600" b="1" dirty="0">
                <a:latin typeface="Britannic Bold" panose="020B0903060703020204" pitchFamily="34" charset="0"/>
              </a:rPr>
              <a:t>What is a registered business with the Kentucky Office of the Secretary of State (Active/Good Standing)?</a:t>
            </a:r>
          </a:p>
        </p:txBody>
      </p:sp>
      <p:pic>
        <p:nvPicPr>
          <p:cNvPr id="38916"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Takin’ Care of Business- 30</a:t>
            </a:r>
          </a:p>
        </p:txBody>
      </p:sp>
      <p:sp>
        <p:nvSpPr>
          <p:cNvPr id="39939" name="Content Placeholder 2"/>
          <p:cNvSpPr>
            <a:spLocks noGrp="1"/>
          </p:cNvSpPr>
          <p:nvPr>
            <p:ph idx="1"/>
          </p:nvPr>
        </p:nvSpPr>
        <p:spPr>
          <a:xfrm>
            <a:off x="982133" y="2667000"/>
            <a:ext cx="7704667" cy="2819400"/>
          </a:xfrm>
        </p:spPr>
        <p:txBody>
          <a:bodyPr>
            <a:normAutofit lnSpcReduction="10000"/>
          </a:bodyPr>
          <a:lstStyle/>
          <a:p>
            <a:pPr algn="ctr" eaLnBrk="1" hangingPunct="1">
              <a:buNone/>
            </a:pPr>
            <a:r>
              <a:rPr lang="en-US" sz="3600" b="1" dirty="0">
                <a:latin typeface="Britannic Bold" panose="020B0903060703020204" pitchFamily="34" charset="0"/>
              </a:rPr>
              <a:t>A business may qualify for this payment in lieu of move, reestablishment, and search expense payments.  But first, you better show me these.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Takin’ Care of Business – 30 </a:t>
            </a:r>
          </a:p>
        </p:txBody>
      </p:sp>
      <p:sp>
        <p:nvSpPr>
          <p:cNvPr id="40963" name="Content Placeholder 3"/>
          <p:cNvSpPr>
            <a:spLocks noGrp="1"/>
          </p:cNvSpPr>
          <p:nvPr>
            <p:ph idx="1"/>
          </p:nvPr>
        </p:nvSpPr>
        <p:spPr>
          <a:xfrm>
            <a:off x="982133" y="2667000"/>
            <a:ext cx="7704667" cy="2362200"/>
          </a:xfrm>
        </p:spPr>
        <p:txBody>
          <a:bodyPr/>
          <a:lstStyle/>
          <a:p>
            <a:pPr algn="ctr" eaLnBrk="1" hangingPunct="1">
              <a:buNone/>
            </a:pPr>
            <a:r>
              <a:rPr lang="en-US" sz="4800" b="1" dirty="0">
                <a:latin typeface="Britannic Bold" panose="020B0903060703020204" pitchFamily="34" charset="0"/>
              </a:rPr>
              <a:t>What are certified income tax returns?</a:t>
            </a:r>
          </a:p>
        </p:txBody>
      </p:sp>
      <p:pic>
        <p:nvPicPr>
          <p:cNvPr id="40964"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Takin’ Care of Business - 40</a:t>
            </a:r>
          </a:p>
        </p:txBody>
      </p:sp>
      <p:sp>
        <p:nvSpPr>
          <p:cNvPr id="41987" name="Content Placeholder 2"/>
          <p:cNvSpPr>
            <a:spLocks noGrp="1"/>
          </p:cNvSpPr>
          <p:nvPr>
            <p:ph idx="1"/>
          </p:nvPr>
        </p:nvSpPr>
        <p:spPr/>
        <p:txBody>
          <a:bodyPr>
            <a:normAutofit/>
          </a:bodyPr>
          <a:lstStyle/>
          <a:p>
            <a:pPr algn="ctr" eaLnBrk="1" hangingPunct="1">
              <a:buNone/>
            </a:pPr>
            <a:r>
              <a:rPr lang="en-US" sz="3600" b="1" dirty="0">
                <a:latin typeface="Britannic Bold" panose="020B0903060703020204" pitchFamily="34" charset="0"/>
              </a:rPr>
              <a:t>Transporting personal property, disconnection/reconnection, storage, licenses/permits and professional services are all examples of this.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Takin’ Care of Business – 40 </a:t>
            </a:r>
          </a:p>
        </p:txBody>
      </p:sp>
      <p:sp>
        <p:nvSpPr>
          <p:cNvPr id="43011" name="Content Placeholder 3"/>
          <p:cNvSpPr>
            <a:spLocks noGrp="1"/>
          </p:cNvSpPr>
          <p:nvPr>
            <p:ph idx="1"/>
          </p:nvPr>
        </p:nvSpPr>
        <p:spPr>
          <a:xfrm>
            <a:off x="982133" y="2667000"/>
            <a:ext cx="7704667" cy="2286000"/>
          </a:xfrm>
        </p:spPr>
        <p:txBody>
          <a:bodyPr/>
          <a:lstStyle/>
          <a:p>
            <a:pPr algn="ctr" eaLnBrk="1" hangingPunct="1">
              <a:buNone/>
            </a:pPr>
            <a:r>
              <a:rPr lang="en-US" sz="4800" b="1" dirty="0">
                <a:latin typeface="Britannic Bold" panose="020B0903060703020204" pitchFamily="34" charset="0"/>
              </a:rPr>
              <a:t>What are eligible moving expenses?</a:t>
            </a:r>
          </a:p>
        </p:txBody>
      </p:sp>
      <p:pic>
        <p:nvPicPr>
          <p:cNvPr id="43012"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Takin’ Care of Business- 50</a:t>
            </a:r>
          </a:p>
        </p:txBody>
      </p:sp>
      <p:sp>
        <p:nvSpPr>
          <p:cNvPr id="44035" name="Content Placeholder 2"/>
          <p:cNvSpPr>
            <a:spLocks noGrp="1"/>
          </p:cNvSpPr>
          <p:nvPr>
            <p:ph idx="1"/>
          </p:nvPr>
        </p:nvSpPr>
        <p:spPr>
          <a:xfrm>
            <a:off x="982133" y="2667000"/>
            <a:ext cx="7704667" cy="2590800"/>
          </a:xfrm>
        </p:spPr>
        <p:txBody>
          <a:bodyPr/>
          <a:lstStyle/>
          <a:p>
            <a:pPr algn="ctr" eaLnBrk="1" hangingPunct="1">
              <a:buNone/>
            </a:pPr>
            <a:r>
              <a:rPr lang="en-US" sz="3600" b="1" dirty="0">
                <a:latin typeface="Britannic Bold" panose="020B0903060703020204" pitchFamily="34" charset="0"/>
              </a:rPr>
              <a:t>To process payment for property acquired from a business, these two items are required.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Takin’ Care of Business – 50 </a:t>
            </a:r>
          </a:p>
        </p:txBody>
      </p:sp>
      <p:sp>
        <p:nvSpPr>
          <p:cNvPr id="45059" name="Content Placeholder 3"/>
          <p:cNvSpPr>
            <a:spLocks noGrp="1"/>
          </p:cNvSpPr>
          <p:nvPr>
            <p:ph idx="1"/>
          </p:nvPr>
        </p:nvSpPr>
        <p:spPr>
          <a:xfrm>
            <a:off x="982133" y="2209800"/>
            <a:ext cx="7704667" cy="3429000"/>
          </a:xfrm>
        </p:spPr>
        <p:txBody>
          <a:bodyPr>
            <a:normAutofit fontScale="92500" lnSpcReduction="10000"/>
          </a:bodyPr>
          <a:lstStyle/>
          <a:p>
            <a:pPr algn="ctr" eaLnBrk="1" hangingPunct="1">
              <a:buNone/>
            </a:pPr>
            <a:endParaRPr lang="en-US" b="1" dirty="0"/>
          </a:p>
          <a:p>
            <a:pPr algn="ctr" eaLnBrk="1" hangingPunct="1">
              <a:buNone/>
            </a:pPr>
            <a:r>
              <a:rPr lang="en-US" sz="3600" b="1" dirty="0">
                <a:latin typeface="Britannic Bold" panose="020B0903060703020204" pitchFamily="34" charset="0"/>
              </a:rPr>
              <a:t>What are the company’s W-9 and minutes/resolution from business authorizing conveyance of property, approved compensation, and name of authorized representative to sign Deed of Conveyance?</a:t>
            </a:r>
          </a:p>
        </p:txBody>
      </p:sp>
      <p:pic>
        <p:nvPicPr>
          <p:cNvPr id="45060"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Odds and Ends - 10</a:t>
            </a:r>
          </a:p>
        </p:txBody>
      </p:sp>
      <p:sp>
        <p:nvSpPr>
          <p:cNvPr id="46083" name="Content Placeholder 2"/>
          <p:cNvSpPr>
            <a:spLocks noGrp="1"/>
          </p:cNvSpPr>
          <p:nvPr>
            <p:ph idx="1"/>
          </p:nvPr>
        </p:nvSpPr>
        <p:spPr>
          <a:xfrm>
            <a:off x="982133" y="2667000"/>
            <a:ext cx="7704667" cy="2743200"/>
          </a:xfrm>
        </p:spPr>
        <p:txBody>
          <a:bodyPr/>
          <a:lstStyle/>
          <a:p>
            <a:pPr algn="ctr" eaLnBrk="1" hangingPunct="1">
              <a:buNone/>
            </a:pPr>
            <a:r>
              <a:rPr lang="en-US" sz="3600" b="1" dirty="0">
                <a:latin typeface="Britannic Bold" panose="020B0903060703020204" pitchFamily="34" charset="0"/>
              </a:rPr>
              <a:t>Parcel acquisitions valued at $25,000.00 or less could be considered this.</a:t>
            </a:r>
          </a:p>
          <a:p>
            <a:pPr algn="ctr" eaLnBrk="1" hangingPunct="1">
              <a:buNone/>
            </a:pPr>
            <a:endParaRPr lang="en-US" b="1"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Odds and Ends – 10 </a:t>
            </a:r>
          </a:p>
        </p:txBody>
      </p:sp>
      <p:sp>
        <p:nvSpPr>
          <p:cNvPr id="47107" name="Content Placeholder 3"/>
          <p:cNvSpPr>
            <a:spLocks noGrp="1"/>
          </p:cNvSpPr>
          <p:nvPr>
            <p:ph idx="1"/>
          </p:nvPr>
        </p:nvSpPr>
        <p:spPr>
          <a:xfrm>
            <a:off x="982133" y="2667000"/>
            <a:ext cx="7704667" cy="2286000"/>
          </a:xfrm>
        </p:spPr>
        <p:txBody>
          <a:bodyPr/>
          <a:lstStyle/>
          <a:p>
            <a:pPr algn="ctr" eaLnBrk="1" hangingPunct="1">
              <a:buNone/>
            </a:pPr>
            <a:r>
              <a:rPr lang="en-US" sz="3600" b="1" dirty="0">
                <a:latin typeface="Britannic Bold" panose="020B0903060703020204" pitchFamily="34" charset="0"/>
              </a:rPr>
              <a:t>What is an ARM</a:t>
            </a:r>
          </a:p>
          <a:p>
            <a:pPr algn="ctr" eaLnBrk="1" hangingPunct="1">
              <a:buNone/>
            </a:pPr>
            <a:r>
              <a:rPr lang="en-US" sz="3600" b="1" dirty="0">
                <a:latin typeface="Britannic Bold" panose="020B0903060703020204" pitchFamily="34" charset="0"/>
              </a:rPr>
              <a:t>(Appraisal Report Minor)?</a:t>
            </a:r>
          </a:p>
        </p:txBody>
      </p:sp>
      <p:pic>
        <p:nvPicPr>
          <p:cNvPr id="47108"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Odds and Ends - 20</a:t>
            </a:r>
          </a:p>
        </p:txBody>
      </p:sp>
      <p:sp>
        <p:nvSpPr>
          <p:cNvPr id="48131" name="Content Placeholder 2"/>
          <p:cNvSpPr>
            <a:spLocks noGrp="1"/>
          </p:cNvSpPr>
          <p:nvPr>
            <p:ph idx="1"/>
          </p:nvPr>
        </p:nvSpPr>
        <p:spPr/>
        <p:txBody>
          <a:bodyPr>
            <a:normAutofit/>
          </a:bodyPr>
          <a:lstStyle/>
          <a:p>
            <a:pPr algn="ctr" eaLnBrk="1" hangingPunct="1">
              <a:buNone/>
            </a:pPr>
            <a:r>
              <a:rPr lang="en-US" sz="3600" b="1" dirty="0">
                <a:latin typeface="Britannic Bold" panose="020B0903060703020204" pitchFamily="34" charset="0"/>
              </a:rPr>
              <a:t>Once the Notice to Proceed has been given on a project, the District Supervisor will notify all potentially affected property owners by this document.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Odds and Ends – 20 </a:t>
            </a:r>
          </a:p>
        </p:txBody>
      </p:sp>
      <p:sp>
        <p:nvSpPr>
          <p:cNvPr id="49155" name="Content Placeholder 3"/>
          <p:cNvSpPr>
            <a:spLocks noGrp="1"/>
          </p:cNvSpPr>
          <p:nvPr>
            <p:ph idx="1"/>
          </p:nvPr>
        </p:nvSpPr>
        <p:spPr>
          <a:xfrm>
            <a:off x="609601" y="2286000"/>
            <a:ext cx="8077200" cy="3200400"/>
          </a:xfrm>
        </p:spPr>
        <p:txBody>
          <a:bodyPr>
            <a:normAutofit fontScale="92500" lnSpcReduction="10000"/>
          </a:bodyPr>
          <a:lstStyle/>
          <a:p>
            <a:pPr algn="ctr" eaLnBrk="1" hangingPunct="1">
              <a:buNone/>
            </a:pPr>
            <a:endParaRPr lang="en-US" b="1" dirty="0"/>
          </a:p>
          <a:p>
            <a:pPr algn="ctr" eaLnBrk="1" hangingPunct="1">
              <a:buNone/>
            </a:pPr>
            <a:r>
              <a:rPr lang="en-US" sz="3900" b="1" dirty="0">
                <a:latin typeface="Britannic Bold" panose="020B0903060703020204" pitchFamily="34" charset="0"/>
              </a:rPr>
              <a:t>What is a </a:t>
            </a:r>
          </a:p>
          <a:p>
            <a:pPr algn="ctr" eaLnBrk="1" hangingPunct="1">
              <a:buNone/>
            </a:pPr>
            <a:r>
              <a:rPr lang="en-US" sz="3900" b="1" dirty="0">
                <a:latin typeface="Britannic Bold" panose="020B0903060703020204" pitchFamily="34" charset="0"/>
              </a:rPr>
              <a:t>NOPA</a:t>
            </a:r>
          </a:p>
          <a:p>
            <a:pPr algn="ctr" eaLnBrk="1" hangingPunct="1">
              <a:buNone/>
            </a:pPr>
            <a:r>
              <a:rPr lang="en-US" sz="3900" b="1" dirty="0">
                <a:latin typeface="Britannic Bold" panose="020B0903060703020204" pitchFamily="34" charset="0"/>
              </a:rPr>
              <a:t>(NOTICE OF PROPOSED ACQUISITION)</a:t>
            </a:r>
          </a:p>
          <a:p>
            <a:pPr algn="ctr" eaLnBrk="1" hangingPunct="1">
              <a:buNone/>
            </a:pPr>
            <a:r>
              <a:rPr lang="en-US" sz="3900" b="1" dirty="0">
                <a:latin typeface="Britannic Bold" panose="020B0903060703020204" pitchFamily="34" charset="0"/>
              </a:rPr>
              <a:t> letter?</a:t>
            </a:r>
          </a:p>
        </p:txBody>
      </p:sp>
      <p:pic>
        <p:nvPicPr>
          <p:cNvPr id="49156"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Odds and Ends - 30</a:t>
            </a:r>
          </a:p>
        </p:txBody>
      </p:sp>
      <p:sp>
        <p:nvSpPr>
          <p:cNvPr id="50179" name="Content Placeholder 2"/>
          <p:cNvSpPr>
            <a:spLocks noGrp="1"/>
          </p:cNvSpPr>
          <p:nvPr>
            <p:ph idx="1"/>
          </p:nvPr>
        </p:nvSpPr>
        <p:spPr>
          <a:xfrm>
            <a:off x="982133" y="2667000"/>
            <a:ext cx="7704667" cy="3332816"/>
          </a:xfrm>
        </p:spPr>
        <p:txBody>
          <a:bodyPr>
            <a:normAutofit lnSpcReduction="10000"/>
          </a:bodyPr>
          <a:lstStyle/>
          <a:p>
            <a:pPr algn="ctr" eaLnBrk="1" hangingPunct="1">
              <a:buNone/>
            </a:pPr>
            <a:r>
              <a:rPr lang="en-US" sz="3600" b="1" dirty="0">
                <a:latin typeface="Britannic Bold" panose="020B0903060703020204" pitchFamily="34" charset="0"/>
              </a:rPr>
              <a:t>Members of the Central Office Right of Way staff may come to your district to review project files and confer with right of way staff to ensure compliance with The Uniform Act.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Odds and Ends – 30 </a:t>
            </a:r>
          </a:p>
        </p:txBody>
      </p:sp>
      <p:sp>
        <p:nvSpPr>
          <p:cNvPr id="51203" name="Content Placeholder 3"/>
          <p:cNvSpPr>
            <a:spLocks noGrp="1"/>
          </p:cNvSpPr>
          <p:nvPr>
            <p:ph idx="1"/>
          </p:nvPr>
        </p:nvSpPr>
        <p:spPr>
          <a:xfrm>
            <a:off x="982133" y="2667000"/>
            <a:ext cx="7704667" cy="2667000"/>
          </a:xfrm>
        </p:spPr>
        <p:txBody>
          <a:bodyPr/>
          <a:lstStyle/>
          <a:p>
            <a:pPr algn="ctr" eaLnBrk="1" hangingPunct="1">
              <a:buNone/>
            </a:pPr>
            <a:r>
              <a:rPr lang="en-US" sz="3600" b="1" dirty="0">
                <a:latin typeface="Britannic Bold" panose="020B0903060703020204" pitchFamily="34" charset="0"/>
              </a:rPr>
              <a:t>What is a QAR </a:t>
            </a:r>
          </a:p>
          <a:p>
            <a:pPr algn="ctr" eaLnBrk="1" hangingPunct="1">
              <a:buNone/>
            </a:pPr>
            <a:r>
              <a:rPr lang="en-US" sz="3600" b="1" dirty="0">
                <a:latin typeface="Britannic Bold" panose="020B0903060703020204" pitchFamily="34" charset="0"/>
              </a:rPr>
              <a:t>(Quality Assurance Review)?</a:t>
            </a:r>
          </a:p>
        </p:txBody>
      </p:sp>
      <p:pic>
        <p:nvPicPr>
          <p:cNvPr id="51204"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Odds and Ends - 40</a:t>
            </a:r>
          </a:p>
        </p:txBody>
      </p:sp>
      <p:sp>
        <p:nvSpPr>
          <p:cNvPr id="52227" name="Content Placeholder 2"/>
          <p:cNvSpPr>
            <a:spLocks noGrp="1"/>
          </p:cNvSpPr>
          <p:nvPr>
            <p:ph idx="1"/>
          </p:nvPr>
        </p:nvSpPr>
        <p:spPr/>
        <p:txBody>
          <a:bodyPr>
            <a:normAutofit lnSpcReduction="10000"/>
          </a:bodyPr>
          <a:lstStyle/>
          <a:p>
            <a:pPr algn="ctr" eaLnBrk="1" hangingPunct="1">
              <a:buNone/>
            </a:pPr>
            <a:r>
              <a:rPr lang="en-US" sz="3600" b="1" dirty="0">
                <a:latin typeface="Britannic Bold" panose="020B0903060703020204" pitchFamily="34" charset="0"/>
              </a:rPr>
              <a:t>Fee title, a life estate, a land contract, a 99 year lease or a lease including any options for extension with at least 50 years to run from the date of acquisition all meet the requirements to be considered this.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normAutofit/>
          </a:bodyPr>
          <a:lstStyle/>
          <a:p>
            <a:pPr eaLnBrk="1" hangingPunct="1"/>
            <a:r>
              <a:rPr lang="en-US" sz="6000" dirty="0">
                <a:latin typeface="Britannic Bold" panose="020B0903060703020204" pitchFamily="34" charset="0"/>
              </a:rPr>
              <a:t>Odds and Ends – 40 </a:t>
            </a:r>
          </a:p>
        </p:txBody>
      </p:sp>
      <p:sp>
        <p:nvSpPr>
          <p:cNvPr id="53251" name="Content Placeholder 3"/>
          <p:cNvSpPr>
            <a:spLocks noGrp="1"/>
          </p:cNvSpPr>
          <p:nvPr>
            <p:ph idx="1"/>
          </p:nvPr>
        </p:nvSpPr>
        <p:spPr>
          <a:xfrm>
            <a:off x="982133" y="2667000"/>
            <a:ext cx="7704667" cy="2209800"/>
          </a:xfrm>
        </p:spPr>
        <p:txBody>
          <a:bodyPr/>
          <a:lstStyle/>
          <a:p>
            <a:pPr algn="ctr" eaLnBrk="1" hangingPunct="1">
              <a:buNone/>
            </a:pPr>
            <a:r>
              <a:rPr lang="en-US" sz="3600" b="1" dirty="0">
                <a:latin typeface="Britannic Bold" panose="020B0903060703020204" pitchFamily="34" charset="0"/>
              </a:rPr>
              <a:t>What is an owner of property?</a:t>
            </a:r>
          </a:p>
        </p:txBody>
      </p:sp>
      <p:pic>
        <p:nvPicPr>
          <p:cNvPr id="53252"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Odds and Ends - 50</a:t>
            </a:r>
          </a:p>
        </p:txBody>
      </p:sp>
      <p:sp>
        <p:nvSpPr>
          <p:cNvPr id="54275" name="Content Placeholder 2"/>
          <p:cNvSpPr>
            <a:spLocks noGrp="1"/>
          </p:cNvSpPr>
          <p:nvPr>
            <p:ph idx="1"/>
          </p:nvPr>
        </p:nvSpPr>
        <p:spPr/>
        <p:txBody>
          <a:bodyPr>
            <a:normAutofit/>
          </a:bodyPr>
          <a:lstStyle/>
          <a:p>
            <a:pPr algn="ctr" eaLnBrk="1" hangingPunct="1">
              <a:buNone/>
            </a:pPr>
            <a:r>
              <a:rPr lang="en-US" sz="3600" b="1" dirty="0">
                <a:latin typeface="Britannic Bold" panose="020B0903060703020204" pitchFamily="34" charset="0"/>
              </a:rPr>
              <a:t>When substantial and imminent property development might unduly restrict the only reasonable highway location alternative, you may want to do this.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normAutofit/>
          </a:bodyPr>
          <a:lstStyle/>
          <a:p>
            <a:pPr eaLnBrk="1" hangingPunct="1"/>
            <a:r>
              <a:rPr lang="en-US" sz="6000" b="1" dirty="0">
                <a:latin typeface="Britannic Bold" panose="020B0903060703020204" pitchFamily="34" charset="0"/>
              </a:rPr>
              <a:t>Odds and Ends – 50 </a:t>
            </a:r>
          </a:p>
        </p:txBody>
      </p:sp>
      <p:sp>
        <p:nvSpPr>
          <p:cNvPr id="55299" name="Content Placeholder 3"/>
          <p:cNvSpPr>
            <a:spLocks noGrp="1"/>
          </p:cNvSpPr>
          <p:nvPr>
            <p:ph idx="1"/>
          </p:nvPr>
        </p:nvSpPr>
        <p:spPr>
          <a:xfrm>
            <a:off x="982133" y="2667000"/>
            <a:ext cx="7704667" cy="2362200"/>
          </a:xfrm>
        </p:spPr>
        <p:txBody>
          <a:bodyPr/>
          <a:lstStyle/>
          <a:p>
            <a:pPr algn="ctr" eaLnBrk="1" hangingPunct="1">
              <a:buNone/>
            </a:pPr>
            <a:r>
              <a:rPr lang="en-US" sz="3600" b="1" dirty="0">
                <a:latin typeface="Britannic Bold" panose="020B0903060703020204" pitchFamily="34" charset="0"/>
              </a:rPr>
              <a:t>What is Protective Buying?</a:t>
            </a:r>
          </a:p>
        </p:txBody>
      </p:sp>
      <p:pic>
        <p:nvPicPr>
          <p:cNvPr id="55300" name="Picture 2" descr="C:\Users\Robin\AppData\Local\Microsoft\Windows\Temporary Internet Files\Content.IE5\UKPIYV1G\MCj04421220000[1].png">
            <a:hlinkClick r:id="rId3" action="ppaction://hlinksldjump"/>
          </p:cNvPr>
          <p:cNvPicPr>
            <a:picLocks noChangeAspect="1" noChangeArrowheads="1"/>
          </p:cNvPicPr>
          <p:nvPr/>
        </p:nvPicPr>
        <p:blipFill>
          <a:blip r:embed="rId4" cstate="print"/>
          <a:srcRect/>
          <a:stretch>
            <a:fillRect/>
          </a:stretch>
        </p:blipFill>
        <p:spPr bwMode="auto">
          <a:xfrm>
            <a:off x="8229600" y="6138863"/>
            <a:ext cx="723900" cy="719137"/>
          </a:xfrm>
          <a:prstGeom prst="rect">
            <a:avLst/>
          </a:prstGeom>
          <a:noFill/>
          <a:ln w="9525">
            <a:noFill/>
            <a:miter lim="800000"/>
            <a:headEnd/>
            <a:tailEnd/>
          </a:ln>
        </p:spPr>
      </p:pic>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Kevin Fleetwood, Kenny Stephenson, Kelly Divine</Speakers>
    <Section xmlns="b47a5aad-adfb-4dac-9d3f-47090e67d565">10, 3</Section>
  </documentManagement>
</p:properties>
</file>

<file path=customXml/itemProps1.xml><?xml version="1.0" encoding="utf-8"?>
<ds:datastoreItem xmlns:ds="http://schemas.openxmlformats.org/officeDocument/2006/customXml" ds:itemID="{17A78C9C-50B2-4757-B9E6-F7B8F23AD7E1}"/>
</file>

<file path=customXml/itemProps2.xml><?xml version="1.0" encoding="utf-8"?>
<ds:datastoreItem xmlns:ds="http://schemas.openxmlformats.org/officeDocument/2006/customXml" ds:itemID="{A3CA4FAA-AA8F-4C63-AF67-3C10523DBD11}"/>
</file>

<file path=customXml/itemProps3.xml><?xml version="1.0" encoding="utf-8"?>
<ds:datastoreItem xmlns:ds="http://schemas.openxmlformats.org/officeDocument/2006/customXml" ds:itemID="{51A848BD-B18B-4410-9BB9-528EEC4C4124}"/>
</file>

<file path=docProps/app.xml><?xml version="1.0" encoding="utf-8"?>
<Properties xmlns="http://schemas.openxmlformats.org/officeDocument/2006/extended-properties" xmlns:vt="http://schemas.openxmlformats.org/officeDocument/2006/docPropsVTypes">
  <TotalTime>4522</TotalTime>
  <Words>1101</Words>
  <Application>Microsoft Office PowerPoint</Application>
  <PresentationFormat>On-screen Show (4:3)</PresentationFormat>
  <Paragraphs>213</Paragraphs>
  <Slides>53</Slides>
  <Notes>52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53</vt:i4>
      </vt:variant>
    </vt:vector>
  </HeadingPairs>
  <TitlesOfParts>
    <vt:vector size="59" baseType="lpstr">
      <vt:lpstr>Arial</vt:lpstr>
      <vt:lpstr>Britannic Bold</vt:lpstr>
      <vt:lpstr>Calibri</vt:lpstr>
      <vt:lpstr>Corbel</vt:lpstr>
      <vt:lpstr>Office Theme</vt:lpstr>
      <vt:lpstr>Parallax</vt:lpstr>
      <vt:lpstr>PowerPoint Presentation</vt:lpstr>
      <vt:lpstr>PowerPoint Presentation</vt:lpstr>
      <vt:lpstr>PowerPoint Presentation</vt:lpstr>
      <vt:lpstr>Thou Shall - 10</vt:lpstr>
      <vt:lpstr>Thou Shall – 10 </vt:lpstr>
      <vt:lpstr>Thou Shall - 20</vt:lpstr>
      <vt:lpstr>Thou Shall – 20 </vt:lpstr>
      <vt:lpstr>Thou Shall - 30</vt:lpstr>
      <vt:lpstr>Thou Shall – 30 </vt:lpstr>
      <vt:lpstr>Thou Shall - 40</vt:lpstr>
      <vt:lpstr>Thou Shall – 40 </vt:lpstr>
      <vt:lpstr>Thou Shall - 50</vt:lpstr>
      <vt:lpstr>Thou Shall – 50 </vt:lpstr>
      <vt:lpstr>It’s Appealing - 10</vt:lpstr>
      <vt:lpstr>It’s Appealing – 10 </vt:lpstr>
      <vt:lpstr>It’s Appealing - 20</vt:lpstr>
      <vt:lpstr>It’s Appealing – 20 </vt:lpstr>
      <vt:lpstr> It’s Appealing- 30</vt:lpstr>
      <vt:lpstr>It’s Appealing – 30 </vt:lpstr>
      <vt:lpstr>It’s Appealing - 40</vt:lpstr>
      <vt:lpstr>It’s Appealing – 40 </vt:lpstr>
      <vt:lpstr>It’s Appealing - 50</vt:lpstr>
      <vt:lpstr>It’s Appealing – 50 </vt:lpstr>
      <vt:lpstr>For Short - 10</vt:lpstr>
      <vt:lpstr>For Short – 10 </vt:lpstr>
      <vt:lpstr>For Short - 20</vt:lpstr>
      <vt:lpstr>For Short – 20 </vt:lpstr>
      <vt:lpstr>For Short - 30</vt:lpstr>
      <vt:lpstr>For Short – 30 </vt:lpstr>
      <vt:lpstr>For Short - 40</vt:lpstr>
      <vt:lpstr>For Short – 40 </vt:lpstr>
      <vt:lpstr>For Short - 50</vt:lpstr>
      <vt:lpstr>For Short – 50 </vt:lpstr>
      <vt:lpstr>Takin’ Care of Business - 10</vt:lpstr>
      <vt:lpstr>Takin’ Care of Business – 10 </vt:lpstr>
      <vt:lpstr>Takin’ Care of Business - 20</vt:lpstr>
      <vt:lpstr>Takin’ Care of Business – 20 </vt:lpstr>
      <vt:lpstr>Takin’ Care of Business- 30</vt:lpstr>
      <vt:lpstr>Takin’ Care of Business – 30 </vt:lpstr>
      <vt:lpstr>Takin’ Care of Business - 40</vt:lpstr>
      <vt:lpstr>Takin’ Care of Business – 40 </vt:lpstr>
      <vt:lpstr>Takin’ Care of Business- 50</vt:lpstr>
      <vt:lpstr>Takin’ Care of Business – 50 </vt:lpstr>
      <vt:lpstr>Odds and Ends - 10</vt:lpstr>
      <vt:lpstr>Odds and Ends – 10 </vt:lpstr>
      <vt:lpstr>Odds and Ends - 20</vt:lpstr>
      <vt:lpstr>Odds and Ends – 20 </vt:lpstr>
      <vt:lpstr>Odds and Ends - 30</vt:lpstr>
      <vt:lpstr>Odds and Ends – 30 </vt:lpstr>
      <vt:lpstr>Odds and Ends - 40</vt:lpstr>
      <vt:lpstr>Odds and Ends – 40 </vt:lpstr>
      <vt:lpstr>Odds and Ends - 50</vt:lpstr>
      <vt:lpstr>Odds and Ends – 50 </vt:lpstr>
    </vt:vector>
  </TitlesOfParts>
  <Company>Educational Technology Network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JEOPARDY</dc:title>
  <dc:subject>Jeopardy Template</dc:subject>
  <dc:creator>Educational Technology Network</dc:creator>
  <cp:keywords>Jeopardy Powerpoint Template;Educational Technology</cp:keywords>
  <dc:description>www.edtechnetwork.com</dc:description>
  <cp:lastModifiedBy>Beaven, Michael H (KYTC)</cp:lastModifiedBy>
  <cp:revision>73</cp:revision>
  <cp:lastPrinted>2021-07-28T19:15:19Z</cp:lastPrinted>
  <dcterms:created xsi:type="dcterms:W3CDTF">2009-08-08T13:06:01Z</dcterms:created>
  <dcterms:modified xsi:type="dcterms:W3CDTF">2026-08-10T18:17:06Z</dcterms:modified>
  <cp:category>Jeopardy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0x0101009E0F30E28F43D84881B1E447717B93F8</vt:lpwstr>
  </property>
</Properties>
</file>